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98" r:id="rId2"/>
    <p:sldId id="299" r:id="rId3"/>
    <p:sldId id="300" r:id="rId4"/>
    <p:sldId id="301" r:id="rId5"/>
    <p:sldId id="313" r:id="rId6"/>
    <p:sldId id="314" r:id="rId7"/>
    <p:sldId id="256" r:id="rId8"/>
    <p:sldId id="315" r:id="rId9"/>
    <p:sldId id="286" r:id="rId10"/>
    <p:sldId id="287" r:id="rId11"/>
    <p:sldId id="288" r:id="rId12"/>
    <p:sldId id="289" r:id="rId13"/>
    <p:sldId id="290" r:id="rId14"/>
    <p:sldId id="291"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29"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 id="343" r:id="rId43"/>
    <p:sldId id="344" r:id="rId44"/>
    <p:sldId id="345" r:id="rId45"/>
    <p:sldId id="346" r:id="rId46"/>
    <p:sldId id="347" r:id="rId47"/>
    <p:sldId id="348" r:id="rId48"/>
    <p:sldId id="349" r:id="rId49"/>
    <p:sldId id="350" r:id="rId50"/>
    <p:sldId id="351" r:id="rId51"/>
    <p:sldId id="352" r:id="rId52"/>
    <p:sldId id="353" r:id="rId53"/>
    <p:sldId id="354" r:id="rId54"/>
    <p:sldId id="355" r:id="rId55"/>
    <p:sldId id="283" r:id="rId56"/>
    <p:sldId id="284" r:id="rId57"/>
    <p:sldId id="285"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AB"/>
    <a:srgbClr val="FFC285"/>
    <a:srgbClr val="FFE4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2" d="100"/>
          <a:sy n="72" d="100"/>
        </p:scale>
        <p:origin x="126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5.png"/><Relationship Id="rId5" Type="http://schemas.microsoft.com/office/2007/relationships/hdphoto" Target="NUL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25310"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0" y="4638674"/>
            <a:ext cx="9144000" cy="120777"/>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742950"/>
            <a:ext cx="9144000" cy="1962150"/>
          </a:xfrm>
          <a:prstGeom prst="rect">
            <a:avLst/>
          </a:prstGeom>
          <a:ln/>
        </p:spPr>
        <p:style>
          <a:lnRef idx="1">
            <a:schemeClr val="accent3"/>
          </a:lnRef>
          <a:fillRef idx="3">
            <a:schemeClr val="accent3"/>
          </a:fillRef>
          <a:effectRef idx="2">
            <a:schemeClr val="accent3"/>
          </a:effectRef>
          <a:fontRef idx="minor">
            <a:schemeClr val="lt1"/>
          </a:fontRef>
        </p:style>
      </p:sp>
      <p:sp>
        <p:nvSpPr>
          <p:cNvPr id="2" name="Title 1"/>
          <p:cNvSpPr>
            <a:spLocks noGrp="1"/>
          </p:cNvSpPr>
          <p:nvPr>
            <p:ph type="ctrTitle"/>
          </p:nvPr>
        </p:nvSpPr>
        <p:spPr>
          <a:xfrm>
            <a:off x="714212" y="742950"/>
            <a:ext cx="7475220" cy="1333500"/>
          </a:xfrm>
        </p:spPr>
        <p:txBody>
          <a:bodyPr anchor="ctr">
            <a:noAutofit/>
          </a:bodyPr>
          <a:lstStyle>
            <a:lvl1pPr algn="ctr" defTabSz="914400" rtl="0" eaLnBrk="1" latinLnBrk="0" hangingPunct="1">
              <a:lnSpc>
                <a:spcPct val="90000"/>
              </a:lnSpc>
              <a:spcBef>
                <a:spcPct val="0"/>
              </a:spcBef>
              <a:buNone/>
              <a:defRPr lang="en-US" sz="4000" b="1" kern="1200" cap="none" baseline="0" dirty="0">
                <a:solidFill>
                  <a:schemeClr val="bg1"/>
                </a:solidFill>
                <a:latin typeface="Segoe UI Symbol" panose="020B0502040204020203" pitchFamily="34" charset="0"/>
                <a:ea typeface="Segoe UI Symbol" panose="020B0502040204020203" pitchFamily="34" charset="0"/>
                <a:cs typeface="+mj-cs"/>
              </a:defRPr>
            </a:lvl1pPr>
          </a:lstStyle>
          <a:p>
            <a:r>
              <a:rPr lang="en-US" dirty="0"/>
              <a:t>Click to edit Master title style</a:t>
            </a:r>
          </a:p>
        </p:txBody>
      </p:sp>
      <p:sp>
        <p:nvSpPr>
          <p:cNvPr id="3" name="Subtitle 2"/>
          <p:cNvSpPr>
            <a:spLocks noGrp="1"/>
          </p:cNvSpPr>
          <p:nvPr>
            <p:ph type="subTitle" idx="1"/>
          </p:nvPr>
        </p:nvSpPr>
        <p:spPr>
          <a:xfrm>
            <a:off x="1499705" y="4981194"/>
            <a:ext cx="5918454" cy="1069848"/>
          </a:xfrm>
        </p:spPr>
        <p:txBody>
          <a:bodyPr>
            <a:normAutofit/>
          </a:bodyPr>
          <a:lstStyle>
            <a:lvl1pPr marL="0" indent="0" algn="ctr">
              <a:buNone/>
              <a:defRPr sz="2000" b="0">
                <a:solidFill>
                  <a:schemeClr val="tx1"/>
                </a:solidFill>
                <a:latin typeface="Times New Roman" panose="02020603050405020304" pitchFamily="18" charset="0"/>
                <a:cs typeface="Times New Roman" panose="02020603050405020304" pitchFamily="18" charset="0"/>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dirty="0"/>
              <a:t>Click to edit Master subtitle style</a:t>
            </a:r>
          </a:p>
        </p:txBody>
      </p:sp>
      <p:pic>
        <p:nvPicPr>
          <p:cNvPr id="10" name="Picture 9" descr="Untitled-2"/>
          <p:cNvPicPr/>
          <p:nvPr userDrawn="1"/>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brightnessContrast bright="100000" contrast="-75000"/>
                    </a14:imgEffect>
                  </a14:imgLayer>
                </a14:imgProps>
              </a:ext>
            </a:extLst>
          </a:blip>
          <a:srcRect/>
          <a:stretch>
            <a:fillRect/>
          </a:stretch>
        </p:blipFill>
        <p:spPr bwMode="auto">
          <a:xfrm>
            <a:off x="0" y="69477"/>
            <a:ext cx="776028" cy="790228"/>
          </a:xfrm>
          <a:prstGeom prst="rect">
            <a:avLst/>
          </a:prstGeom>
          <a:ln>
            <a:noFill/>
          </a:ln>
          <a:effectLst/>
        </p:spPr>
      </p:pic>
      <p:pic>
        <p:nvPicPr>
          <p:cNvPr id="4" name="Picture 3"/>
          <p:cNvPicPr>
            <a:picLocks noChangeAspect="1"/>
          </p:cNvPicPr>
          <p:nvPr userDrawn="1"/>
        </p:nvPicPr>
        <p:blipFill>
          <a:blip r:embed="rId6"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625310" y="146423"/>
            <a:ext cx="971310" cy="485655"/>
          </a:xfrm>
          <a:prstGeom prst="rect">
            <a:avLst/>
          </a:prstGeom>
        </p:spPr>
      </p:pic>
    </p:spTree>
    <p:extLst>
      <p:ext uri="{BB962C8B-B14F-4D97-AF65-F5344CB8AC3E}">
        <p14:creationId xmlns:p14="http://schemas.microsoft.com/office/powerpoint/2010/main" val="3789980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3/16/2025</a:t>
            </a:fld>
            <a:endParaRPr lang="en-US"/>
          </a:p>
        </p:txBody>
      </p:sp>
      <p:sp>
        <p:nvSpPr>
          <p:cNvPr id="5" name="Footer Placeholder 4"/>
          <p:cNvSpPr>
            <a:spLocks noGrp="1"/>
          </p:cNvSpPr>
          <p:nvPr>
            <p:ph type="ftr" sz="quarter" idx="11"/>
          </p:nvPr>
        </p:nvSpPr>
        <p:spPr>
          <a:xfrm>
            <a:off x="685800" y="6272785"/>
            <a:ext cx="4745736"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266607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3/16/2025</a:t>
            </a:fld>
            <a:endParaRPr lang="en-US"/>
          </a:p>
        </p:txBody>
      </p:sp>
      <p:sp>
        <p:nvSpPr>
          <p:cNvPr id="5" name="Footer Placeholder 4"/>
          <p:cNvSpPr>
            <a:spLocks noGrp="1"/>
          </p:cNvSpPr>
          <p:nvPr>
            <p:ph type="ftr" sz="quarter" idx="11"/>
          </p:nvPr>
        </p:nvSpPr>
        <p:spPr>
          <a:xfrm>
            <a:off x="685800" y="6272785"/>
            <a:ext cx="4745736"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923243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bg>
      <p:bgPr>
        <a:solidFill>
          <a:schemeClr val="bg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780928"/>
            <a:ext cx="8229600" cy="3345236"/>
          </a:xfrm>
        </p:spPr>
        <p:txBody>
          <a:bodyPr/>
          <a:lstStyle>
            <a:lvl1pPr marL="0" indent="0" algn="ctr">
              <a:buNone/>
              <a:defRPr sz="4000" b="1">
                <a:solidFill>
                  <a:schemeClr val="tx2"/>
                </a:solidFill>
                <a:cs typeface="B Mitra" panose="00000400000000000000" pitchFamily="2" charset="-78"/>
              </a:defRPr>
            </a:lvl1pPr>
            <a:lvl2pPr marL="457200" indent="0" algn="just">
              <a:buNone/>
              <a:defRPr>
                <a:cs typeface="B Mitra" panose="00000400000000000000" pitchFamily="2" charset="-78"/>
              </a:defRPr>
            </a:lvl2pPr>
            <a:lvl3pPr marL="914400" indent="0" algn="just">
              <a:buNone/>
              <a:defRPr/>
            </a:lvl3pPr>
            <a:lvl4pPr marL="1371600" indent="0" algn="just">
              <a:buNone/>
              <a:defRPr/>
            </a:lvl4pPr>
            <a:lvl5pPr marL="1828800" indent="0" algn="just">
              <a:buNone/>
              <a:defRPr/>
            </a:lvl5pPr>
          </a:lstStyle>
          <a:p>
            <a:pPr lvl="0"/>
            <a:r>
              <a:rPr lang="en-US" dirty="0"/>
              <a:t>Click to edit Master text styles</a:t>
            </a:r>
          </a:p>
        </p:txBody>
      </p:sp>
      <p:sp>
        <p:nvSpPr>
          <p:cNvPr id="4" name="Espace réservé de la date 3"/>
          <p:cNvSpPr>
            <a:spLocks noGrp="1"/>
          </p:cNvSpPr>
          <p:nvPr>
            <p:ph type="dt" sz="half" idx="10"/>
          </p:nvPr>
        </p:nvSpPr>
        <p:spPr>
          <a:xfrm>
            <a:off x="5992368" y="6272785"/>
            <a:ext cx="2455164" cy="365125"/>
          </a:xfrm>
          <a:prstGeom prst="rect">
            <a:avLst/>
          </a:prstGeom>
        </p:spPr>
        <p:txBody>
          <a:bodyPr/>
          <a:lstStyle>
            <a:lvl1pPr>
              <a:defRPr/>
            </a:lvl1pPr>
          </a:lstStyle>
          <a:p>
            <a:pPr>
              <a:defRPr/>
            </a:pPr>
            <a:fld id="{0D73CFD6-51CE-44A6-B2DC-1A33C885CCD4}" type="datetimeFigureOut">
              <a:rPr lang="fr-FR"/>
              <a:pPr>
                <a:defRPr/>
              </a:pPr>
              <a:t>16/03/2025</a:t>
            </a:fld>
            <a:endParaRPr lang="fr-FR"/>
          </a:p>
        </p:txBody>
      </p:sp>
      <p:sp>
        <p:nvSpPr>
          <p:cNvPr id="5" name="Espace réservé du pied de page 4"/>
          <p:cNvSpPr>
            <a:spLocks noGrp="1"/>
          </p:cNvSpPr>
          <p:nvPr>
            <p:ph type="ftr" sz="quarter" idx="11"/>
          </p:nvPr>
        </p:nvSpPr>
        <p:spPr>
          <a:xfrm>
            <a:off x="685800" y="6272785"/>
            <a:ext cx="4745736" cy="365125"/>
          </a:xfrm>
          <a:prstGeom prst="rect">
            <a:avLst/>
          </a:prstGeom>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a:xfrm>
            <a:off x="8483346" y="6272785"/>
            <a:ext cx="480060" cy="365125"/>
          </a:xfrm>
          <a:prstGeom prst="rect">
            <a:avLst/>
          </a:prstGeom>
        </p:spPr>
        <p:txBody>
          <a:bodyPr/>
          <a:lstStyle>
            <a:lvl1pPr>
              <a:defRPr/>
            </a:lvl1pPr>
          </a:lstStyle>
          <a:p>
            <a:pPr>
              <a:defRPr/>
            </a:pPr>
            <a:fld id="{F9AE6B28-1F16-4D7B-97DB-31C4F9996B19}" type="slidenum">
              <a:rPr lang="fr-FR"/>
              <a:pPr>
                <a:defRPr/>
              </a:pPr>
              <a:t>‹#›</a:t>
            </a:fld>
            <a:endParaRPr lang="fr-FR"/>
          </a:p>
        </p:txBody>
      </p:sp>
      <p:sp>
        <p:nvSpPr>
          <p:cNvPr id="7" name="Rounded Rectangle 6"/>
          <p:cNvSpPr/>
          <p:nvPr userDrawn="1"/>
        </p:nvSpPr>
        <p:spPr>
          <a:xfrm>
            <a:off x="-186523" y="0"/>
            <a:ext cx="8136904" cy="760512"/>
          </a:xfrm>
          <a:prstGeom prst="roundRect">
            <a:avLst>
              <a:gd name="adj" fmla="val 19745"/>
            </a:avLst>
          </a:prstGeom>
          <a:ln/>
        </p:spPr>
        <p:style>
          <a:lnRef idx="1">
            <a:schemeClr val="accent3"/>
          </a:lnRef>
          <a:fillRef idx="3">
            <a:schemeClr val="accent3"/>
          </a:fillRef>
          <a:effectRef idx="2">
            <a:schemeClr val="accent3"/>
          </a:effectRef>
          <a:fontRef idx="minor">
            <a:schemeClr val="lt1"/>
          </a:fontRef>
        </p:style>
        <p:txBody>
          <a:bodyPr/>
          <a:lstStyle/>
          <a:p>
            <a:pPr algn="l" rtl="0"/>
            <a:endParaRPr lang="fa-IR" sz="3200" b="1" dirty="0">
              <a:latin typeface="Tekton Pro" panose="020F0603020208020904" pitchFamily="34" charset="0"/>
              <a:cs typeface="B Mitra" panose="00000400000000000000" pitchFamily="2" charset="-78"/>
            </a:endParaRPr>
          </a:p>
        </p:txBody>
      </p:sp>
    </p:spTree>
    <p:extLst>
      <p:ext uri="{BB962C8B-B14F-4D97-AF65-F5344CB8AC3E}">
        <p14:creationId xmlns:p14="http://schemas.microsoft.com/office/powerpoint/2010/main" val="291889658"/>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ounded Rectangle 6"/>
          <p:cNvSpPr/>
          <p:nvPr userDrawn="1"/>
        </p:nvSpPr>
        <p:spPr>
          <a:xfrm>
            <a:off x="-186523" y="0"/>
            <a:ext cx="8136904" cy="760512"/>
          </a:xfrm>
          <a:prstGeom prst="roundRect">
            <a:avLst>
              <a:gd name="adj" fmla="val 22250"/>
            </a:avLst>
          </a:prstGeom>
          <a:ln/>
        </p:spPr>
        <p:style>
          <a:lnRef idx="1">
            <a:schemeClr val="accent3"/>
          </a:lnRef>
          <a:fillRef idx="3">
            <a:schemeClr val="accent3"/>
          </a:fillRef>
          <a:effectRef idx="2">
            <a:schemeClr val="accent3"/>
          </a:effectRef>
          <a:fontRef idx="minor">
            <a:schemeClr val="lt1"/>
          </a:fontRef>
        </p:style>
        <p:txBody>
          <a:bodyPr/>
          <a:lstStyle/>
          <a:p>
            <a:pPr algn="l" rtl="0"/>
            <a:endParaRPr lang="fa-IR" sz="3200" b="1" dirty="0">
              <a:latin typeface="Tekton Pro" panose="020F0603020208020904" pitchFamily="34" charset="0"/>
              <a:cs typeface="B Mitra" panose="00000400000000000000" pitchFamily="2" charset="-78"/>
            </a:endParaRPr>
          </a:p>
        </p:txBody>
      </p:sp>
      <p:sp>
        <p:nvSpPr>
          <p:cNvPr id="2" name="Title 1"/>
          <p:cNvSpPr>
            <a:spLocks noGrp="1"/>
          </p:cNvSpPr>
          <p:nvPr>
            <p:ph type="title"/>
          </p:nvPr>
        </p:nvSpPr>
        <p:spPr>
          <a:xfrm>
            <a:off x="177981" y="100585"/>
            <a:ext cx="7772400" cy="659927"/>
          </a:xfrm>
        </p:spPr>
        <p:txBody>
          <a:bodyPr>
            <a:normAutofit/>
          </a:bodyPr>
          <a:lstStyle>
            <a:lvl1pPr>
              <a:defRPr sz="3600">
                <a:solidFill>
                  <a:schemeClr val="bg1"/>
                </a:solidFill>
                <a:latin typeface="Segoe UI Symbol" panose="020B0502040204020203" pitchFamily="34" charset="0"/>
                <a:ea typeface="Segoe UI Symbol"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177981" y="990600"/>
            <a:ext cx="8280219" cy="5181601"/>
          </a:xfrm>
        </p:spPr>
        <p:txBody>
          <a:bodyPr>
            <a:normAutofit/>
          </a:bodyPr>
          <a:lstStyle>
            <a:lvl1pPr>
              <a:defRPr sz="2400">
                <a:latin typeface="Times New Roman" panose="02020603050405020304" pitchFamily="18" charset="0"/>
                <a:cs typeface="Times New Roman" panose="02020603050405020304" pitchFamily="18" charset="0"/>
              </a:defRPr>
            </a:lvl1pPr>
            <a:lvl2pPr>
              <a:defRPr sz="2400">
                <a:latin typeface="Times New Roman" panose="02020603050405020304" pitchFamily="18" charset="0"/>
                <a:cs typeface="Times New Roman" panose="02020603050405020304" pitchFamily="18" charset="0"/>
              </a:defRPr>
            </a:lvl2pPr>
            <a:lvl3pPr>
              <a:defRPr sz="2400">
                <a:latin typeface="Times New Roman" panose="02020603050405020304" pitchFamily="18" charset="0"/>
                <a:cs typeface="Times New Roman" panose="02020603050405020304" pitchFamily="18" charset="0"/>
              </a:defRPr>
            </a:lvl3pPr>
            <a:lvl4pPr>
              <a:defRPr sz="2400">
                <a:latin typeface="Times New Roman" panose="02020603050405020304" pitchFamily="18" charset="0"/>
                <a:cs typeface="Times New Roman" panose="02020603050405020304" pitchFamily="18" charset="0"/>
              </a:defRPr>
            </a:lvl4pPr>
            <a:lvl5pPr>
              <a:defRPr sz="2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685800" y="6272785"/>
            <a:ext cx="4745736" cy="365125"/>
          </a:xfrm>
          <a:prstGeom prst="rect">
            <a:avLst/>
          </a:prstGeom>
        </p:spPr>
        <p:txBody>
          <a:bodyPr/>
          <a:lstStyle/>
          <a:p>
            <a:endParaRPr lang="en-US"/>
          </a:p>
        </p:txBody>
      </p:sp>
      <p:pic>
        <p:nvPicPr>
          <p:cNvPr id="8" name="Picture 7" descr="Untitled-2"/>
          <p:cNvPicPr/>
          <p:nvPr userDrawn="1"/>
        </p:nvPicPr>
        <p:blipFill rotWithShape="1">
          <a:blip r:embed="rId2" cstate="print">
            <a:biLevel thresh="75000"/>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7936774" y="153687"/>
            <a:ext cx="540476" cy="458826"/>
          </a:xfrm>
          <a:prstGeom prst="rect">
            <a:avLst/>
          </a:prstGeom>
          <a:ln>
            <a:noFill/>
          </a:ln>
          <a:effectLst/>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43460" y="204103"/>
            <a:ext cx="704612" cy="352306"/>
          </a:xfrm>
          <a:prstGeom prst="rect">
            <a:avLst/>
          </a:prstGeom>
        </p:spPr>
      </p:pic>
    </p:spTree>
    <p:extLst>
      <p:ext uri="{BB962C8B-B14F-4D97-AF65-F5344CB8AC3E}">
        <p14:creationId xmlns:p14="http://schemas.microsoft.com/office/powerpoint/2010/main" val="2812974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4917989"/>
            <a:ext cx="9144000" cy="1940010"/>
          </a:xfrm>
          <a:prstGeom prst="rect">
            <a:avLst/>
          </a:prstGeom>
          <a:ln/>
        </p:spPr>
        <p:style>
          <a:lnRef idx="1">
            <a:schemeClr val="accent3"/>
          </a:lnRef>
          <a:fillRef idx="3">
            <a:schemeClr val="accent3"/>
          </a:fillRef>
          <a:effectRef idx="2">
            <a:schemeClr val="accent3"/>
          </a:effectRef>
          <a:fontRef idx="minor">
            <a:schemeClr val="lt1"/>
          </a:fontRef>
        </p:style>
      </p:sp>
      <p:sp>
        <p:nvSpPr>
          <p:cNvPr id="2" name="Title 1"/>
          <p:cNvSpPr>
            <a:spLocks noGrp="1"/>
          </p:cNvSpPr>
          <p:nvPr>
            <p:ph type="title"/>
          </p:nvPr>
        </p:nvSpPr>
        <p:spPr>
          <a:xfrm>
            <a:off x="581025" y="1225296"/>
            <a:ext cx="8105775" cy="3520440"/>
          </a:xfrm>
        </p:spPr>
        <p:txBody>
          <a:bodyPr anchor="ctr">
            <a:normAutofit/>
          </a:bodyPr>
          <a:lstStyle>
            <a:lvl1pPr algn="ctr" defTabSz="914400" rtl="0" eaLnBrk="1" latinLnBrk="0" hangingPunct="1">
              <a:lnSpc>
                <a:spcPct val="90000"/>
              </a:lnSpc>
              <a:spcBef>
                <a:spcPct val="0"/>
              </a:spcBef>
              <a:buNone/>
              <a:defRPr lang="en-US" sz="4400" b="1" kern="1200" cap="none" baseline="0" dirty="0">
                <a:solidFill>
                  <a:schemeClr val="accent5">
                    <a:lumMod val="50000"/>
                  </a:schemeClr>
                </a:solidFill>
                <a:latin typeface="Segoe UI Symbol" panose="020B0502040204020203" pitchFamily="34" charset="0"/>
                <a:ea typeface="Segoe UI Symbol" panose="020B0502040204020203" pitchFamily="34" charset="0"/>
                <a:cs typeface="+mj-cs"/>
              </a:defRPr>
            </a:lvl1pPr>
          </a:lstStyle>
          <a:p>
            <a:r>
              <a:rPr lang="en-US" dirty="0"/>
              <a:t>Click to edit Master title style</a:t>
            </a:r>
          </a:p>
        </p:txBody>
      </p:sp>
      <p:sp>
        <p:nvSpPr>
          <p:cNvPr id="3" name="Text Placeholder 2"/>
          <p:cNvSpPr>
            <a:spLocks noGrp="1"/>
          </p:cNvSpPr>
          <p:nvPr>
            <p:ph type="body" idx="1"/>
          </p:nvPr>
        </p:nvSpPr>
        <p:spPr>
          <a:xfrm>
            <a:off x="438149" y="5020056"/>
            <a:ext cx="8486775" cy="1066800"/>
          </a:xfrm>
        </p:spPr>
        <p:txBody>
          <a:bodyPr anchor="t">
            <a:normAutofit/>
          </a:bodyPr>
          <a:lstStyle>
            <a:lvl1pPr marL="0" indent="0" algn="ctr">
              <a:buNone/>
              <a:defRPr sz="2800" b="0">
                <a:solidFill>
                  <a:schemeClr val="bg1"/>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2857195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3/16/2025</a:t>
            </a:fld>
            <a:endParaRPr lang="en-US"/>
          </a:p>
        </p:txBody>
      </p:sp>
      <p:sp>
        <p:nvSpPr>
          <p:cNvPr id="6" name="Footer Placeholder 5"/>
          <p:cNvSpPr>
            <a:spLocks noGrp="1"/>
          </p:cNvSpPr>
          <p:nvPr>
            <p:ph type="ftr" sz="quarter" idx="11"/>
          </p:nvPr>
        </p:nvSpPr>
        <p:spPr>
          <a:xfrm>
            <a:off x="685800" y="6272785"/>
            <a:ext cx="4745736"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3374461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3/16/2025</a:t>
            </a:fld>
            <a:endParaRPr lang="en-US"/>
          </a:p>
        </p:txBody>
      </p:sp>
      <p:sp>
        <p:nvSpPr>
          <p:cNvPr id="8" name="Footer Placeholder 7"/>
          <p:cNvSpPr>
            <a:spLocks noGrp="1"/>
          </p:cNvSpPr>
          <p:nvPr>
            <p:ph type="ftr" sz="quarter" idx="11"/>
          </p:nvPr>
        </p:nvSpPr>
        <p:spPr>
          <a:xfrm>
            <a:off x="685800" y="6272785"/>
            <a:ext cx="4745736"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404956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3/16/2025</a:t>
            </a:fld>
            <a:endParaRPr lang="en-US"/>
          </a:p>
        </p:txBody>
      </p:sp>
      <p:sp>
        <p:nvSpPr>
          <p:cNvPr id="4" name="Footer Placeholder 3"/>
          <p:cNvSpPr>
            <a:spLocks noGrp="1"/>
          </p:cNvSpPr>
          <p:nvPr>
            <p:ph type="ftr" sz="quarter" idx="11"/>
          </p:nvPr>
        </p:nvSpPr>
        <p:spPr>
          <a:xfrm>
            <a:off x="685800" y="6272785"/>
            <a:ext cx="4745736"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371578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3/16/2025</a:t>
            </a:fld>
            <a:endParaRPr lang="en-US"/>
          </a:p>
        </p:txBody>
      </p:sp>
      <p:sp>
        <p:nvSpPr>
          <p:cNvPr id="3" name="Footer Placeholder 2"/>
          <p:cNvSpPr>
            <a:spLocks noGrp="1"/>
          </p:cNvSpPr>
          <p:nvPr>
            <p:ph type="ftr" sz="quarter" idx="11"/>
          </p:nvPr>
        </p:nvSpPr>
        <p:spPr>
          <a:xfrm>
            <a:off x="685800" y="6272785"/>
            <a:ext cx="4745736"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893095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34350" y="1"/>
            <a:ext cx="1009650" cy="6857999"/>
          </a:xfrm>
          <a:prstGeom prst="rect">
            <a:avLst/>
          </a:prstGeom>
          <a:ln/>
        </p:spPr>
        <p:style>
          <a:lnRef idx="1">
            <a:schemeClr val="accent3"/>
          </a:lnRef>
          <a:fillRef idx="3">
            <a:schemeClr val="accent3"/>
          </a:fillRef>
          <a:effectRef idx="2">
            <a:schemeClr val="accent3"/>
          </a:effectRef>
          <a:fontRef idx="minor">
            <a:schemeClr val="lt1"/>
          </a:fontRef>
        </p:style>
      </p:sp>
      <p:sp>
        <p:nvSpPr>
          <p:cNvPr id="2" name="Title 1"/>
          <p:cNvSpPr>
            <a:spLocks noGrp="1"/>
          </p:cNvSpPr>
          <p:nvPr>
            <p:ph type="title"/>
          </p:nvPr>
        </p:nvSpPr>
        <p:spPr>
          <a:xfrm>
            <a:off x="8134350" y="685800"/>
            <a:ext cx="678180" cy="1737360"/>
          </a:xfrm>
        </p:spPr>
        <p:txBody>
          <a:bodyPr anchor="b">
            <a:noAutofit/>
          </a:bodyPr>
          <a:lstStyle>
            <a:lvl1pPr>
              <a:defRPr sz="3200" b="1">
                <a:latin typeface="Tekton Pro" panose="020F06030202080209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normAutofit/>
          </a:bodyPr>
          <a:lstStyle>
            <a:lvl1pPr>
              <a:defRPr sz="2400">
                <a:latin typeface="Times New Roman" panose="02020603050405020304" pitchFamily="18" charset="0"/>
                <a:cs typeface="Times New Roman" panose="02020603050405020304" pitchFamily="18" charset="0"/>
              </a:defRPr>
            </a:lvl1pPr>
            <a:lvl2pPr>
              <a:defRPr sz="2400">
                <a:latin typeface="Times New Roman" panose="02020603050405020304" pitchFamily="18" charset="0"/>
                <a:cs typeface="Times New Roman" panose="02020603050405020304" pitchFamily="18" charset="0"/>
              </a:defRPr>
            </a:lvl2pPr>
            <a:lvl3pPr>
              <a:defRPr sz="2400">
                <a:latin typeface="Times New Roman" panose="02020603050405020304" pitchFamily="18" charset="0"/>
                <a:cs typeface="Times New Roman" panose="02020603050405020304" pitchFamily="18" charset="0"/>
              </a:defRPr>
            </a:lvl3pPr>
            <a:lvl4pPr>
              <a:defRPr sz="2400">
                <a:latin typeface="Times New Roman" panose="02020603050405020304" pitchFamily="18" charset="0"/>
                <a:cs typeface="Times New Roman" panose="02020603050405020304" pitchFamily="18" charset="0"/>
              </a:defRPr>
            </a:lvl4pPr>
            <a:lvl5pPr>
              <a:defRPr sz="2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34350" y="2423160"/>
            <a:ext cx="678180" cy="3291840"/>
          </a:xfrm>
        </p:spPr>
        <p:txBody>
          <a:bodyPr>
            <a:normAutofit/>
          </a:bodyPr>
          <a:lstStyle>
            <a:lvl1pPr marL="0" indent="0">
              <a:lnSpc>
                <a:spcPct val="100000"/>
              </a:lnSpc>
              <a:spcBef>
                <a:spcPts val="1000"/>
              </a:spcBef>
              <a:buNone/>
              <a:defRPr sz="135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3/16/2025</a:t>
            </a:fld>
            <a:endParaRPr lang="en-US"/>
          </a:p>
        </p:txBody>
      </p:sp>
      <p:sp>
        <p:nvSpPr>
          <p:cNvPr id="6" name="Footer Placeholder 5"/>
          <p:cNvSpPr>
            <a:spLocks noGrp="1"/>
          </p:cNvSpPr>
          <p:nvPr>
            <p:ph type="ftr" sz="quarter" idx="11"/>
          </p:nvPr>
        </p:nvSpPr>
        <p:spPr>
          <a:xfrm>
            <a:off x="685800" y="6272785"/>
            <a:ext cx="4745736" cy="365125"/>
          </a:xfrm>
          <a:prstGeom prst="rect">
            <a:avLst/>
          </a:prstGeom>
        </p:spPr>
        <p:txBody>
          <a:bodyPr/>
          <a:lstStyle/>
          <a:p>
            <a:endParaRPr lang="en-US"/>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2">
                <a:duotone>
                  <a:schemeClr val="accent2">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7" name="Slide Number Placeholder 6"/>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3701818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ln/>
        </p:spPr>
        <p:style>
          <a:lnRef idx="0">
            <a:schemeClr val="accent3"/>
          </a:lnRef>
          <a:fillRef idx="3">
            <a:schemeClr val="accent3"/>
          </a:fillRef>
          <a:effectRef idx="3">
            <a:schemeClr val="accent3"/>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bg1"/>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5992368" y="6272785"/>
            <a:ext cx="2455164" cy="365125"/>
          </a:xfrm>
          <a:prstGeom prst="rect">
            <a:avLst/>
          </a:prstGeom>
        </p:spPr>
        <p:txBody>
          <a:bodyPr/>
          <a:lstStyle>
            <a:lvl1pPr>
              <a:defRPr>
                <a:solidFill>
                  <a:schemeClr val="accent2">
                    <a:lumMod val="50000"/>
                  </a:schemeClr>
                </a:solidFill>
              </a:defRPr>
            </a:lvl1pPr>
          </a:lstStyle>
          <a:p>
            <a:fld id="{E78A9415-6856-49C3-9C11-93B25B1EBDBE}" type="datetimeFigureOut">
              <a:rPr lang="en-US" smtClean="0"/>
              <a:t>3/16/2025</a:t>
            </a:fld>
            <a:endParaRPr lang="en-US"/>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2">
                <a:duotone>
                  <a:schemeClr val="accent2">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7" name="Slide Number Placeholder 6"/>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321249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2328301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defTabSz="914400" rtl="0" eaLnBrk="1" latinLnBrk="0" hangingPunct="1">
        <a:lnSpc>
          <a:spcPct val="90000"/>
        </a:lnSpc>
        <a:spcBef>
          <a:spcPct val="0"/>
        </a:spcBef>
        <a:buNone/>
        <a:defRPr sz="4200" b="1" kern="1200" cap="none" baseline="0">
          <a:blipFill>
            <a:blip r:embed="rId14">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4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5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5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5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5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22" y="4680924"/>
            <a:ext cx="9138978" cy="2177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AAC5"/>
              </a:solidFill>
            </a:endParaRPr>
          </a:p>
        </p:txBody>
      </p:sp>
      <p:pic>
        <p:nvPicPr>
          <p:cNvPr id="14" name="Picture 2" descr="E:\All in One\ببین و بریز\برای مدرسه تابستونه\P I C O P I C O\عکسهای ایلرنینیگی\Online Evaluation System Prom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2473" y="2844148"/>
            <a:ext cx="4548472" cy="167928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830945" y="2938451"/>
            <a:ext cx="2313055" cy="646331"/>
          </a:xfrm>
          <a:prstGeom prst="rect">
            <a:avLst/>
          </a:prstGeom>
          <a:noFill/>
        </p:spPr>
        <p:txBody>
          <a:bodyPr wrap="square" rtlCol="0">
            <a:spAutoFit/>
          </a:bodyPr>
          <a:lstStyle/>
          <a:p>
            <a:pPr algn="ctr" rtl="1"/>
            <a:r>
              <a:rPr lang="fa-IR" dirty="0">
                <a:solidFill>
                  <a:schemeClr val="accent4">
                    <a:lumMod val="75000"/>
                  </a:schemeClr>
                </a:solidFill>
                <a:cs typeface="B Mitra" panose="00000400000000000000" pitchFamily="2" charset="-78"/>
              </a:rPr>
              <a:t>در این قسمت یک عکس مرتبط با درس را </a:t>
            </a:r>
            <a:r>
              <a:rPr lang="en-US" dirty="0">
                <a:solidFill>
                  <a:schemeClr val="accent4">
                    <a:lumMod val="75000"/>
                  </a:schemeClr>
                </a:solidFill>
                <a:cs typeface="B Mitra" panose="00000400000000000000" pitchFamily="2" charset="-78"/>
              </a:rPr>
              <a:t> </a:t>
            </a:r>
            <a:r>
              <a:rPr lang="fa-IR" dirty="0">
                <a:solidFill>
                  <a:schemeClr val="accent4">
                    <a:lumMod val="75000"/>
                  </a:schemeClr>
                </a:solidFill>
                <a:cs typeface="B Mitra" panose="00000400000000000000" pitchFamily="2" charset="-78"/>
              </a:rPr>
              <a:t>قرار دهید</a:t>
            </a:r>
            <a:endParaRPr lang="en-US" dirty="0">
              <a:solidFill>
                <a:schemeClr val="accent4">
                  <a:lumMod val="75000"/>
                </a:schemeClr>
              </a:solidFill>
              <a:cs typeface="B Mitra" panose="00000400000000000000" pitchFamily="2" charset="-78"/>
            </a:endParaRPr>
          </a:p>
        </p:txBody>
      </p:sp>
      <p:sp>
        <p:nvSpPr>
          <p:cNvPr id="5" name="Title 4"/>
          <p:cNvSpPr>
            <a:spLocks noGrp="1"/>
          </p:cNvSpPr>
          <p:nvPr>
            <p:ph type="ctrTitle"/>
          </p:nvPr>
        </p:nvSpPr>
        <p:spPr>
          <a:xfrm>
            <a:off x="706326" y="790709"/>
            <a:ext cx="7475220" cy="1796942"/>
          </a:xfrm>
        </p:spPr>
        <p:txBody>
          <a:bodyPr/>
          <a:lstStyle/>
          <a:p>
            <a:pPr algn="ctr"/>
            <a:r>
              <a:rPr lang="en-US" dirty="0"/>
              <a:t>Course Title</a:t>
            </a:r>
            <a:br>
              <a:rPr lang="en-US" dirty="0"/>
            </a:br>
            <a:br>
              <a:rPr lang="en-US" sz="2800" dirty="0"/>
            </a:br>
            <a:r>
              <a:rPr lang="en-US" sz="2800" dirty="0" err="1"/>
              <a:t>Title</a:t>
            </a:r>
            <a:r>
              <a:rPr lang="en-US" sz="2800" dirty="0"/>
              <a:t> of the Session </a:t>
            </a:r>
            <a:endParaRPr lang="en-US" dirty="0"/>
          </a:p>
        </p:txBody>
      </p:sp>
      <p:sp>
        <p:nvSpPr>
          <p:cNvPr id="6" name="Subtitle 5"/>
          <p:cNvSpPr>
            <a:spLocks noGrp="1"/>
          </p:cNvSpPr>
          <p:nvPr>
            <p:ph type="subTitle" idx="1"/>
          </p:nvPr>
        </p:nvSpPr>
        <p:spPr>
          <a:xfrm>
            <a:off x="308008" y="4874237"/>
            <a:ext cx="8527983" cy="1872114"/>
          </a:xfrm>
        </p:spPr>
        <p:txBody>
          <a:bodyPr>
            <a:noAutofit/>
          </a:bodyPr>
          <a:lstStyle/>
          <a:p>
            <a:pPr algn="ct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Lecturer's Name and Surname</a:t>
            </a:r>
          </a:p>
          <a:p>
            <a:pPr algn="ct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Field of Study (Academic Discipline)</a:t>
            </a:r>
          </a:p>
          <a:p>
            <a:pPr algn="ct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Academic Rank and Department</a:t>
            </a:r>
          </a:p>
          <a:p>
            <a:pP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In Collaboration with Virtual School, Center of Excellence for E-Learning</a:t>
            </a:r>
          </a:p>
          <a:p>
            <a:pPr algn="ct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Vice-Chancellery for Education, Shiraz University of Medical Sciences</a:t>
            </a:r>
          </a:p>
        </p:txBody>
      </p:sp>
    </p:spTree>
    <p:custDataLst>
      <p:tags r:id="rId1"/>
    </p:custDataLst>
    <p:extLst>
      <p:ext uri="{BB962C8B-B14F-4D97-AF65-F5344CB8AC3E}">
        <p14:creationId xmlns:p14="http://schemas.microsoft.com/office/powerpoint/2010/main" val="2190050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a:cs typeface="B Titr" panose="00000700000000000000" pitchFamily="2" charset="-78"/>
              </a:rPr>
              <a:t>1-2. Title of the second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760083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cs typeface="B Titr" panose="00000700000000000000" pitchFamily="2" charset="-78"/>
              </a:rPr>
              <a:t>1-3. Title of the third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484562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1-4. Title of the fourth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865533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1-5. Title of the fifth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360760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p>
          <a:p>
            <a:pPr marL="0" lvl="1" indent="0" algn="ct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a:p>
          <a:p>
            <a:endParaRPr lang="fa-IR" dirty="0"/>
          </a:p>
          <a:p>
            <a:endParaRPr lang="fr-CA" dirty="0"/>
          </a:p>
        </p:txBody>
      </p:sp>
    </p:spTree>
    <p:custDataLst>
      <p:tags r:id="rId1"/>
    </p:custDataLst>
    <p:extLst>
      <p:ext uri="{BB962C8B-B14F-4D97-AF65-F5344CB8AC3E}">
        <p14:creationId xmlns:p14="http://schemas.microsoft.com/office/powerpoint/2010/main" val="73236528"/>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3">
                    <a:lumMod val="50000"/>
                  </a:schemeClr>
                </a:solidFill>
              </a:rPr>
              <a:t>2. SCO Title (Topic 2)</a:t>
            </a:r>
          </a:p>
        </p:txBody>
      </p:sp>
    </p:spTree>
    <p:extLst>
      <p:ext uri="{BB962C8B-B14F-4D97-AF65-F5344CB8AC3E}">
        <p14:creationId xmlns:p14="http://schemas.microsoft.com/office/powerpoint/2010/main" val="1950045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اهداف آموزشی هر گفتار یا عنوان اصلی را بیان نمایید</a:t>
            </a:r>
          </a:p>
        </p:txBody>
      </p:sp>
      <p:sp>
        <p:nvSpPr>
          <p:cNvPr id="3" name="Rectangle 2"/>
          <p:cNvSpPr/>
          <p:nvPr/>
        </p:nvSpPr>
        <p:spPr>
          <a:xfrm>
            <a:off x="471638" y="1421414"/>
            <a:ext cx="8383604" cy="4241161"/>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0858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cs typeface="Times New Roman" panose="02020603050405020304" pitchFamily="18" charset="0"/>
              </a:rPr>
              <a:t>2-1. Title of the first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680355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a:cs typeface="B Titr" panose="00000700000000000000" pitchFamily="2" charset="-78"/>
              </a:rPr>
              <a:t>2-2. Title of the second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611755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cs typeface="B Titr" panose="00000700000000000000" pitchFamily="2" charset="-78"/>
              </a:rPr>
              <a:t>2-3. Title of the third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487168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521" y="862876"/>
            <a:ext cx="8568951" cy="965924"/>
          </a:xfrm>
          <a:prstGeom prst="roundRect">
            <a:avLst>
              <a:gd name="adj" fmla="val 7478"/>
            </a:avLst>
          </a:prstGeom>
          <a:solidFill>
            <a:srgbClr val="FFC285">
              <a:alpha val="27451"/>
            </a:srgb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algn="ctr">
              <a:lnSpc>
                <a:spcPct val="114000"/>
              </a:lnSpc>
              <a:spcBef>
                <a:spcPts val="600"/>
              </a:spcBef>
              <a:spcAft>
                <a:spcPts val="600"/>
              </a:spcAft>
            </a:pPr>
            <a:r>
              <a:rPr lang="en-US" sz="16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This electronic content was developed at the Virtual School of Shiraz University of Medical Sciences (SUMS), and all rights are reserved by Vice Chancellery for Education.</a:t>
            </a:r>
          </a:p>
        </p:txBody>
      </p:sp>
      <p:graphicFrame>
        <p:nvGraphicFramePr>
          <p:cNvPr id="5" name="Table 4"/>
          <p:cNvGraphicFramePr>
            <a:graphicFrameLocks noGrp="1"/>
          </p:cNvGraphicFramePr>
          <p:nvPr>
            <p:extLst>
              <p:ext uri="{D42A27DB-BD31-4B8C-83A1-F6EECF244321}">
                <p14:modId xmlns:p14="http://schemas.microsoft.com/office/powerpoint/2010/main" val="379547486"/>
              </p:ext>
            </p:extLst>
          </p:nvPr>
        </p:nvGraphicFramePr>
        <p:xfrm>
          <a:off x="335521" y="1960039"/>
          <a:ext cx="8568951" cy="4266303"/>
        </p:xfrm>
        <a:graphic>
          <a:graphicData uri="http://schemas.openxmlformats.org/drawingml/2006/table">
            <a:tbl>
              <a:tblPr firstRow="1" bandRow="1">
                <a:tableStyleId>{F5AB1C69-6EDB-4FF4-983F-18BD219EF322}</a:tableStyleId>
              </a:tblPr>
              <a:tblGrid>
                <a:gridCol w="2724311">
                  <a:extLst>
                    <a:ext uri="{9D8B030D-6E8A-4147-A177-3AD203B41FA5}">
                      <a16:colId xmlns:a16="http://schemas.microsoft.com/office/drawing/2014/main" val="4044714866"/>
                    </a:ext>
                  </a:extLst>
                </a:gridCol>
                <a:gridCol w="5844640">
                  <a:extLst>
                    <a:ext uri="{9D8B030D-6E8A-4147-A177-3AD203B41FA5}">
                      <a16:colId xmlns:a16="http://schemas.microsoft.com/office/drawing/2014/main" val="259286528"/>
                    </a:ext>
                  </a:extLst>
                </a:gridCol>
              </a:tblGrid>
              <a:tr h="142393">
                <a:tc gridSpan="2">
                  <a:txBody>
                    <a:bodyPr/>
                    <a:lstStyle/>
                    <a:p>
                      <a:pPr algn="ctr" rtl="0"/>
                      <a:endParaRPr lang="en-US" sz="100" i="1" dirty="0">
                        <a:latin typeface="Times New Roman" panose="02020603050405020304" pitchFamily="18" charset="0"/>
                        <a:cs typeface="Times New Roman" panose="02020603050405020304" pitchFamily="18" charset="0"/>
                      </a:endParaRPr>
                    </a:p>
                  </a:txBody>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500" dirty="0">
                        <a:cs typeface="B Mitra" panose="00000400000000000000" pitchFamily="2" charset="-78"/>
                      </a:endParaRPr>
                    </a:p>
                  </a:txBody>
                  <a:tcPr/>
                </a:tc>
                <a:extLst>
                  <a:ext uri="{0D108BD9-81ED-4DB2-BD59-A6C34878D82A}">
                    <a16:rowId xmlns:a16="http://schemas.microsoft.com/office/drawing/2014/main" val="707480784"/>
                  </a:ext>
                </a:extLst>
              </a:tr>
              <a:tr h="589130">
                <a:tc>
                  <a:txBody>
                    <a:bodyPr/>
                    <a:lstStyle/>
                    <a:p>
                      <a:pPr algn="l" rtl="0">
                        <a:lnSpc>
                          <a:spcPct val="150000"/>
                        </a:lnSpc>
                      </a:pPr>
                      <a:r>
                        <a:rPr lang="en-US" sz="1700" kern="1200" dirty="0">
                          <a:latin typeface="Times New Roman" panose="02020603050405020304" pitchFamily="18" charset="0"/>
                          <a:cs typeface="Times New Roman" panose="02020603050405020304" pitchFamily="18" charset="0"/>
                        </a:rPr>
                        <a:t>Content Title</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093959265"/>
                  </a:ext>
                </a:extLst>
              </a:tr>
              <a:tr h="589130">
                <a:tc>
                  <a:txBody>
                    <a:bodyPr/>
                    <a:lstStyle/>
                    <a:p>
                      <a:pPr algn="l" rtl="0">
                        <a:lnSpc>
                          <a:spcPct val="150000"/>
                        </a:lnSpc>
                      </a:pPr>
                      <a:r>
                        <a:rPr lang="en-US" sz="1700" kern="1200" dirty="0">
                          <a:latin typeface="Times New Roman" panose="02020603050405020304" pitchFamily="18" charset="0"/>
                          <a:cs typeface="Times New Roman" panose="02020603050405020304" pitchFamily="18" charset="0"/>
                        </a:rPr>
                        <a:t>Lecturer’s Name &amp;</a:t>
                      </a:r>
                      <a:r>
                        <a:rPr lang="en-US" sz="1700" kern="1200" baseline="0" dirty="0">
                          <a:latin typeface="Times New Roman" panose="02020603050405020304" pitchFamily="18" charset="0"/>
                          <a:cs typeface="Times New Roman" panose="02020603050405020304" pitchFamily="18" charset="0"/>
                        </a:rPr>
                        <a:t> </a:t>
                      </a:r>
                      <a:r>
                        <a:rPr lang="en-US" sz="1700" kern="1200" dirty="0">
                          <a:latin typeface="Times New Roman" panose="02020603050405020304" pitchFamily="18" charset="0"/>
                          <a:cs typeface="Times New Roman" panose="02020603050405020304" pitchFamily="18" charset="0"/>
                        </a:rPr>
                        <a:t>Surname</a:t>
                      </a:r>
                      <a:endParaRPr lang="en-US" sz="1700" i="0" kern="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889674405"/>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a:latin typeface="Times New Roman" panose="02020603050405020304" pitchFamily="18" charset="0"/>
                          <a:cs typeface="Times New Roman" panose="02020603050405020304" pitchFamily="18" charset="0"/>
                        </a:rPr>
                        <a:t>Lecturer's Affiliation</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553379782"/>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a:latin typeface="Times New Roman" panose="02020603050405020304" pitchFamily="18" charset="0"/>
                          <a:cs typeface="Times New Roman" panose="02020603050405020304" pitchFamily="18" charset="0"/>
                        </a:rPr>
                        <a:t>Lecturer's Expertise</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07372596"/>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a:latin typeface="Times New Roman" panose="02020603050405020304" pitchFamily="18" charset="0"/>
                          <a:cs typeface="Times New Roman" panose="02020603050405020304" pitchFamily="18" charset="0"/>
                        </a:rPr>
                        <a:t>Target Audience</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199983847"/>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a:latin typeface="Times New Roman" panose="02020603050405020304" pitchFamily="18" charset="0"/>
                          <a:cs typeface="Times New Roman" panose="02020603050405020304" pitchFamily="18" charset="0"/>
                        </a:rPr>
                        <a:t>Content Duration</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602254177"/>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a:latin typeface="Times New Roman" panose="02020603050405020304" pitchFamily="18" charset="0"/>
                          <a:cs typeface="Times New Roman" panose="02020603050405020304" pitchFamily="18" charset="0"/>
                        </a:rPr>
                        <a:t>Production Year</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13173759"/>
                  </a:ext>
                </a:extLst>
              </a:tr>
            </a:tbl>
          </a:graphicData>
        </a:graphic>
      </p:graphicFrame>
      <p:sp>
        <p:nvSpPr>
          <p:cNvPr id="2" name="Title 1"/>
          <p:cNvSpPr>
            <a:spLocks noGrp="1"/>
          </p:cNvSpPr>
          <p:nvPr>
            <p:ph type="title"/>
          </p:nvPr>
        </p:nvSpPr>
        <p:spPr>
          <a:xfrm>
            <a:off x="177981" y="71710"/>
            <a:ext cx="7772400" cy="659927"/>
          </a:xfrm>
        </p:spPr>
        <p:txBody>
          <a:bodyPr>
            <a:normAutofit/>
          </a:bodyPr>
          <a:lstStyle/>
          <a:p>
            <a:r>
              <a:rPr lang="en-US" sz="3200" dirty="0">
                <a:cs typeface="Times New Roman" panose="02020603050405020304" pitchFamily="18" charset="0"/>
              </a:rPr>
              <a:t>Course ID</a:t>
            </a:r>
            <a:endParaRPr lang="en-US" sz="3200" dirty="0"/>
          </a:p>
        </p:txBody>
      </p:sp>
    </p:spTree>
    <p:custDataLst>
      <p:tags r:id="rId1"/>
    </p:custDataLst>
    <p:extLst>
      <p:ext uri="{BB962C8B-B14F-4D97-AF65-F5344CB8AC3E}">
        <p14:creationId xmlns:p14="http://schemas.microsoft.com/office/powerpoint/2010/main" val="1570155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2-4. Title of the fourth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757634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2-5. Title of the fifth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68028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p>
          <a:p>
            <a:pPr marL="0" lvl="1" indent="0" algn="ct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marL="0" lvl="1" indent="0" algn="ctr" rtl="1">
              <a:buNone/>
            </a:pP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a:p>
          <a:p>
            <a:endParaRPr lang="fa-IR" dirty="0"/>
          </a:p>
          <a:p>
            <a:endParaRPr lang="fr-CA" dirty="0"/>
          </a:p>
        </p:txBody>
      </p:sp>
    </p:spTree>
    <p:custDataLst>
      <p:tags r:id="rId1"/>
    </p:custDataLst>
    <p:extLst>
      <p:ext uri="{BB962C8B-B14F-4D97-AF65-F5344CB8AC3E}">
        <p14:creationId xmlns:p14="http://schemas.microsoft.com/office/powerpoint/2010/main" val="1042093086"/>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3">
                    <a:lumMod val="50000"/>
                  </a:schemeClr>
                </a:solidFill>
              </a:rPr>
              <a:t>3. SCO Title (Topic 3)</a:t>
            </a:r>
          </a:p>
        </p:txBody>
      </p:sp>
    </p:spTree>
    <p:extLst>
      <p:ext uri="{BB962C8B-B14F-4D97-AF65-F5344CB8AC3E}">
        <p14:creationId xmlns:p14="http://schemas.microsoft.com/office/powerpoint/2010/main" val="2390522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اهداف آموزشی هر گفتار یا عنوان اصلی را بیان نمایید</a:t>
            </a:r>
          </a:p>
        </p:txBody>
      </p:sp>
      <p:sp>
        <p:nvSpPr>
          <p:cNvPr id="3" name="Rectangle 2"/>
          <p:cNvSpPr/>
          <p:nvPr/>
        </p:nvSpPr>
        <p:spPr>
          <a:xfrm>
            <a:off x="481262" y="1421414"/>
            <a:ext cx="8239225" cy="4241161"/>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9001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cs typeface="Times New Roman" panose="02020603050405020304" pitchFamily="18" charset="0"/>
              </a:rPr>
              <a:t>3-1. Title of the first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935231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a:cs typeface="B Titr" panose="00000700000000000000" pitchFamily="2" charset="-78"/>
              </a:rPr>
              <a:t>3-2. Title of the second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74238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cs typeface="B Titr" panose="00000700000000000000" pitchFamily="2" charset="-78"/>
              </a:rPr>
              <a:t>3-3. Title of the third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617761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3-4. Title of the fourth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825749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3-5. Title of the fifth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605049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638295257"/>
              </p:ext>
            </p:extLst>
          </p:nvPr>
        </p:nvGraphicFramePr>
        <p:xfrm>
          <a:off x="375385" y="1556790"/>
          <a:ext cx="8422106" cy="3919984"/>
        </p:xfrm>
        <a:graphic>
          <a:graphicData uri="http://schemas.openxmlformats.org/drawingml/2006/table">
            <a:tbl>
              <a:tblPr firstRow="1" bandRow="1">
                <a:tableStyleId>{F5AB1C69-6EDB-4FF4-983F-18BD219EF322}</a:tableStyleId>
              </a:tblPr>
              <a:tblGrid>
                <a:gridCol w="1549668">
                  <a:extLst>
                    <a:ext uri="{9D8B030D-6E8A-4147-A177-3AD203B41FA5}">
                      <a16:colId xmlns:a16="http://schemas.microsoft.com/office/drawing/2014/main" val="4044714866"/>
                    </a:ext>
                  </a:extLst>
                </a:gridCol>
                <a:gridCol w="6872438">
                  <a:extLst>
                    <a:ext uri="{9D8B030D-6E8A-4147-A177-3AD203B41FA5}">
                      <a16:colId xmlns:a16="http://schemas.microsoft.com/office/drawing/2014/main" val="259286528"/>
                    </a:ext>
                  </a:extLst>
                </a:gridCol>
              </a:tblGrid>
              <a:tr h="172581">
                <a:tc gridSpan="2">
                  <a:txBody>
                    <a:bodyPr/>
                    <a:lstStyle/>
                    <a:p>
                      <a:pPr algn="ctr" rtl="1"/>
                      <a:endParaRPr lang="en-US" sz="100" i="0" dirty="0">
                        <a:latin typeface="Times New Roman" panose="02020603050405020304" pitchFamily="18" charset="0"/>
                        <a:cs typeface="Times New Roman" panose="02020603050405020304" pitchFamily="18" charset="0"/>
                      </a:endParaRPr>
                    </a:p>
                  </a:txBody>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500" dirty="0">
                        <a:cs typeface="B Mitra" panose="00000400000000000000" pitchFamily="2" charset="-78"/>
                      </a:endParaRPr>
                    </a:p>
                  </a:txBody>
                  <a:tcPr/>
                </a:tc>
                <a:extLst>
                  <a:ext uri="{0D108BD9-81ED-4DB2-BD59-A6C34878D82A}">
                    <a16:rowId xmlns:a16="http://schemas.microsoft.com/office/drawing/2014/main" val="707480784"/>
                  </a:ext>
                </a:extLst>
              </a:tr>
              <a:tr h="1605313">
                <a:tc>
                  <a:txBody>
                    <a:bodyPr/>
                    <a:lstStyle/>
                    <a:p>
                      <a:pPr marL="0" indent="0" algn="r" rtl="0">
                        <a:lnSpc>
                          <a:spcPct val="150000"/>
                        </a:lnSpc>
                        <a:buFont typeface="Wingdings" panose="05000000000000000000" pitchFamily="2" charset="2"/>
                        <a:buNone/>
                      </a:pPr>
                      <a:endParaRPr lang="en-US" sz="16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285750" indent="-285750" algn="l" rtl="0">
                        <a:lnSpc>
                          <a:spcPct val="150000"/>
                        </a:lnSpc>
                        <a:buFont typeface="Wingdings" panose="05000000000000000000" pitchFamily="2" charset="2"/>
                        <a:buChar char="v"/>
                      </a:pPr>
                      <a:r>
                        <a:rPr lang="en-US" sz="1500" kern="1200" dirty="0">
                          <a:latin typeface="Times New Roman" panose="02020603050405020304" pitchFamily="18" charset="0"/>
                          <a:cs typeface="Times New Roman" panose="02020603050405020304" pitchFamily="18" charset="0"/>
                        </a:rPr>
                        <a:t>Lecturer’s Name &amp; Surname</a:t>
                      </a:r>
                    </a:p>
                    <a:p>
                      <a:pPr marL="285750" indent="-285750" algn="l" rtl="0">
                        <a:lnSpc>
                          <a:spcPct val="150000"/>
                        </a:lnSpc>
                        <a:buFont typeface="Wingdings" panose="05000000000000000000" pitchFamily="2" charset="2"/>
                        <a:buChar char="v"/>
                      </a:pPr>
                      <a:r>
                        <a:rPr lang="en-US" sz="1500" kern="1200" baseline="0" dirty="0">
                          <a:latin typeface="Times New Roman" panose="02020603050405020304" pitchFamily="18" charset="0"/>
                          <a:cs typeface="Times New Roman" panose="02020603050405020304" pitchFamily="18" charset="0"/>
                        </a:rPr>
                        <a:t>Field of Study </a:t>
                      </a:r>
                    </a:p>
                    <a:p>
                      <a:pPr marL="285750" indent="-285750" algn="l" rtl="0">
                        <a:lnSpc>
                          <a:spcPct val="150000"/>
                        </a:lnSpc>
                        <a:buFont typeface="Wingdings" panose="05000000000000000000" pitchFamily="2" charset="2"/>
                        <a:buChar char="v"/>
                      </a:pPr>
                      <a:r>
                        <a:rPr lang="en-US" sz="1500" kern="1200" baseline="0" dirty="0">
                          <a:latin typeface="Times New Roman" panose="02020603050405020304" pitchFamily="18" charset="0"/>
                          <a:cs typeface="Times New Roman" panose="02020603050405020304" pitchFamily="18" charset="0"/>
                        </a:rPr>
                        <a:t>Academic Rank</a:t>
                      </a:r>
                      <a:endParaRPr lang="en-US" sz="1500" kern="1200" dirty="0">
                        <a:latin typeface="Times New Roman" panose="02020603050405020304" pitchFamily="18" charset="0"/>
                        <a:cs typeface="Times New Roman" panose="02020603050405020304" pitchFamily="18" charset="0"/>
                      </a:endParaRPr>
                    </a:p>
                    <a:p>
                      <a:pPr algn="l" rtl="1">
                        <a:lnSpc>
                          <a:spcPct val="150000"/>
                        </a:lnSpc>
                      </a:pPr>
                      <a:endParaRPr lang="en-US" sz="1600" i="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093959265"/>
                  </a:ext>
                </a:extLst>
              </a:tr>
              <a:tr h="714030">
                <a:tc>
                  <a:txBody>
                    <a:bodyPr/>
                    <a:lstStyle/>
                    <a:p>
                      <a:pPr algn="l" rtl="0">
                        <a:lnSpc>
                          <a:spcPct val="150000"/>
                        </a:lnSpc>
                      </a:pPr>
                      <a:r>
                        <a:rPr lang="en-US" sz="1800" kern="1200" dirty="0">
                          <a:latin typeface="Times New Roman" panose="02020603050405020304" pitchFamily="18" charset="0"/>
                          <a:cs typeface="Times New Roman" panose="02020603050405020304" pitchFamily="18" charset="0"/>
                        </a:rPr>
                        <a:t>Course Title</a:t>
                      </a:r>
                      <a:endParaRPr lang="en-US" sz="18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endParaRPr lang="en-US"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89674405"/>
                  </a:ext>
                </a:extLst>
              </a:tr>
              <a:tr h="7140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800" kern="1200" dirty="0">
                          <a:latin typeface="Times New Roman" panose="02020603050405020304" pitchFamily="18" charset="0"/>
                          <a:cs typeface="Times New Roman" panose="02020603050405020304" pitchFamily="18" charset="0"/>
                        </a:rPr>
                        <a:t>Subject Area</a:t>
                      </a:r>
                      <a:endParaRPr lang="en-US" sz="18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endParaRPr lang="en-US"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3379782"/>
                  </a:ext>
                </a:extLst>
              </a:tr>
              <a:tr h="7140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800" kern="1200" dirty="0">
                          <a:latin typeface="Times New Roman" panose="02020603050405020304" pitchFamily="18" charset="0"/>
                          <a:cs typeface="Times New Roman" panose="02020603050405020304" pitchFamily="18" charset="0"/>
                        </a:rPr>
                        <a:t>Email Address</a:t>
                      </a:r>
                      <a:endParaRPr lang="en-US" sz="18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endParaRPr lang="en-US"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8915925"/>
                  </a:ext>
                </a:extLst>
              </a:tr>
            </a:tbl>
          </a:graphicData>
        </a:graphic>
      </p:graphicFrame>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207" y="1892950"/>
            <a:ext cx="1207538" cy="1244885"/>
          </a:xfrm>
          <a:prstGeom prst="rect">
            <a:avLst/>
          </a:prstGeom>
        </p:spPr>
      </p:pic>
      <p:sp>
        <p:nvSpPr>
          <p:cNvPr id="4" name="Title 3"/>
          <p:cNvSpPr>
            <a:spLocks noGrp="1"/>
          </p:cNvSpPr>
          <p:nvPr>
            <p:ph type="title"/>
          </p:nvPr>
        </p:nvSpPr>
        <p:spPr/>
        <p:txBody>
          <a:bodyPr>
            <a:normAutofit/>
          </a:bodyPr>
          <a:lstStyle/>
          <a:p>
            <a:r>
              <a:rPr lang="en-US" sz="3200" dirty="0">
                <a:cs typeface="Times New Roman" panose="02020603050405020304" pitchFamily="18" charset="0"/>
              </a:rPr>
              <a:t>Lecturer's Profile</a:t>
            </a:r>
          </a:p>
        </p:txBody>
      </p:sp>
    </p:spTree>
    <p:custDataLst>
      <p:tags r:id="rId1"/>
    </p:custDataLst>
    <p:extLst>
      <p:ext uri="{BB962C8B-B14F-4D97-AF65-F5344CB8AC3E}">
        <p14:creationId xmlns:p14="http://schemas.microsoft.com/office/powerpoint/2010/main" val="4140772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p>
          <a:p>
            <a:pPr marL="0" lvl="1" indent="0" algn="ctr" rtl="1">
              <a:buNone/>
            </a:pPr>
            <a:endParaRPr lang="fa-IR" dirty="0">
              <a:cs typeface="B Mitra" panose="00000400000000000000" pitchFamily="2" charset="-78"/>
            </a:endParaRPr>
          </a:p>
          <a:p>
            <a:pPr marL="0" lvl="1" indent="0" algn="ct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marL="0" lvl="1" indent="0" algn="ctr" rtl="1">
              <a:buNone/>
            </a:pP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a:p>
          <a:p>
            <a:endParaRPr lang="fa-IR" dirty="0"/>
          </a:p>
          <a:p>
            <a:endParaRPr lang="fr-CA" dirty="0"/>
          </a:p>
        </p:txBody>
      </p:sp>
    </p:spTree>
    <p:custDataLst>
      <p:tags r:id="rId1"/>
    </p:custDataLst>
    <p:extLst>
      <p:ext uri="{BB962C8B-B14F-4D97-AF65-F5344CB8AC3E}">
        <p14:creationId xmlns:p14="http://schemas.microsoft.com/office/powerpoint/2010/main" val="1672875646"/>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3">
                    <a:lumMod val="50000"/>
                  </a:schemeClr>
                </a:solidFill>
              </a:rPr>
              <a:t>4. SCO Title (Topic 4)</a:t>
            </a:r>
          </a:p>
        </p:txBody>
      </p:sp>
    </p:spTree>
    <p:extLst>
      <p:ext uri="{BB962C8B-B14F-4D97-AF65-F5344CB8AC3E}">
        <p14:creationId xmlns:p14="http://schemas.microsoft.com/office/powerpoint/2010/main" val="3666447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اهداف آموزشی هر گفتار یا عنوان اصلی را بیان نمایید</a:t>
            </a:r>
          </a:p>
        </p:txBody>
      </p:sp>
      <p:sp>
        <p:nvSpPr>
          <p:cNvPr id="3" name="Rectangle 2"/>
          <p:cNvSpPr/>
          <p:nvPr/>
        </p:nvSpPr>
        <p:spPr>
          <a:xfrm>
            <a:off x="548640" y="1421414"/>
            <a:ext cx="8104472" cy="4241161"/>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249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cs typeface="Times New Roman" panose="02020603050405020304" pitchFamily="18" charset="0"/>
              </a:rPr>
              <a:t>4-1. Title of the first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255851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a:cs typeface="B Titr" panose="00000700000000000000" pitchFamily="2" charset="-78"/>
              </a:rPr>
              <a:t>4-2. Title of the second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837617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cs typeface="B Titr" panose="00000700000000000000" pitchFamily="2" charset="-78"/>
              </a:rPr>
              <a:t>4-3. Title of the third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8377272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4-4. Title of the fourth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0349670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4-5. Title of the fifth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6168190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p>
          <a:p>
            <a:pPr marL="0" lvl="1" indent="0" algn="ctr" rtl="1">
              <a:buNone/>
            </a:pPr>
            <a:endParaRPr lang="fa-IR" dirty="0">
              <a:cs typeface="B Mitra" panose="00000400000000000000" pitchFamily="2" charset="-78"/>
            </a:endParaRPr>
          </a:p>
          <a:p>
            <a:pPr marL="0" lvl="1" indent="0" algn="ct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marL="0" lvl="1" indent="0" algn="ctr" rtl="1">
              <a:buNone/>
            </a:pP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a:p>
          <a:p>
            <a:endParaRPr lang="fa-IR" dirty="0"/>
          </a:p>
          <a:p>
            <a:endParaRPr lang="fr-CA" dirty="0"/>
          </a:p>
        </p:txBody>
      </p:sp>
    </p:spTree>
    <p:custDataLst>
      <p:tags r:id="rId1"/>
    </p:custDataLst>
    <p:extLst>
      <p:ext uri="{BB962C8B-B14F-4D97-AF65-F5344CB8AC3E}">
        <p14:creationId xmlns:p14="http://schemas.microsoft.com/office/powerpoint/2010/main" val="2441942306"/>
      </p:ext>
    </p:extLst>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3">
                    <a:lumMod val="50000"/>
                  </a:schemeClr>
                </a:solidFill>
              </a:rPr>
              <a:t>5. SCO Title (Topic 4)</a:t>
            </a:r>
          </a:p>
        </p:txBody>
      </p:sp>
    </p:spTree>
    <p:extLst>
      <p:ext uri="{BB962C8B-B14F-4D97-AF65-F5344CB8AC3E}">
        <p14:creationId xmlns:p14="http://schemas.microsoft.com/office/powerpoint/2010/main" val="3530871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77982" y="872057"/>
            <a:ext cx="8860140" cy="639184"/>
          </a:xfrm>
          <a:prstGeom prst="roundRect">
            <a:avLst>
              <a:gd name="adj" fmla="val 7478"/>
            </a:avLst>
          </a:prstGeom>
          <a:solidFill>
            <a:schemeClr val="accent4">
              <a:lumMod val="60000"/>
              <a:lumOff val="40000"/>
              <a:alpha val="28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lvl="0" algn="ctr" rtl="1">
              <a:lnSpc>
                <a:spcPct val="114000"/>
              </a:lnSpc>
              <a:spcBef>
                <a:spcPts val="600"/>
              </a:spcBef>
              <a:spcAft>
                <a:spcPts val="600"/>
              </a:spcAft>
            </a:pP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In Collaboration with Virtual School, Center of Excellence in E-Learning and </a:t>
            </a:r>
            <a:b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b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Vice-Chancellery for Education, Shiraz University of Medical Sciences </a:t>
            </a:r>
          </a:p>
        </p:txBody>
      </p:sp>
      <p:graphicFrame>
        <p:nvGraphicFramePr>
          <p:cNvPr id="2" name="Table 1"/>
          <p:cNvGraphicFramePr>
            <a:graphicFrameLocks noGrp="1"/>
          </p:cNvGraphicFramePr>
          <p:nvPr>
            <p:extLst>
              <p:ext uri="{D42A27DB-BD31-4B8C-83A1-F6EECF244321}">
                <p14:modId xmlns:p14="http://schemas.microsoft.com/office/powerpoint/2010/main" val="2058458773"/>
              </p:ext>
            </p:extLst>
          </p:nvPr>
        </p:nvGraphicFramePr>
        <p:xfrm>
          <a:off x="177981" y="2791325"/>
          <a:ext cx="8860141" cy="3840479"/>
        </p:xfrm>
        <a:graphic>
          <a:graphicData uri="http://schemas.openxmlformats.org/drawingml/2006/table">
            <a:tbl>
              <a:tblPr firstRow="1" bandRow="1">
                <a:tableStyleId>{F5AB1C69-6EDB-4FF4-983F-18BD219EF322}</a:tableStyleId>
              </a:tblPr>
              <a:tblGrid>
                <a:gridCol w="2921354">
                  <a:extLst>
                    <a:ext uri="{9D8B030D-6E8A-4147-A177-3AD203B41FA5}">
                      <a16:colId xmlns:a16="http://schemas.microsoft.com/office/drawing/2014/main" val="4044714866"/>
                    </a:ext>
                  </a:extLst>
                </a:gridCol>
                <a:gridCol w="2021305">
                  <a:extLst>
                    <a:ext uri="{9D8B030D-6E8A-4147-A177-3AD203B41FA5}">
                      <a16:colId xmlns:a16="http://schemas.microsoft.com/office/drawing/2014/main" val="2521370730"/>
                    </a:ext>
                  </a:extLst>
                </a:gridCol>
                <a:gridCol w="3917482">
                  <a:extLst>
                    <a:ext uri="{9D8B030D-6E8A-4147-A177-3AD203B41FA5}">
                      <a16:colId xmlns:a16="http://schemas.microsoft.com/office/drawing/2014/main" val="259286528"/>
                    </a:ext>
                  </a:extLst>
                </a:gridCol>
              </a:tblGrid>
              <a:tr h="44215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rPr>
                        <a:t>Responsibility</a:t>
                      </a:r>
                    </a:p>
                  </a:txBody>
                  <a:tcPr/>
                </a:tc>
                <a:tc>
                  <a:txBody>
                    <a:bodyPr/>
                    <a:lstStyle/>
                    <a:p>
                      <a:pPr algn="ctr" rtl="0">
                        <a:lnSpc>
                          <a:spcPct val="100000"/>
                        </a:lnSpc>
                      </a:pPr>
                      <a:r>
                        <a:rPr lang="en-US" sz="1600" b="1" kern="1200" dirty="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rPr>
                        <a:t>Name &amp; Surname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rPr>
                        <a:t>Academic Discipline and Rank</a:t>
                      </a:r>
                    </a:p>
                  </a:txBody>
                  <a:tcPr/>
                </a:tc>
                <a:extLst>
                  <a:ext uri="{0D108BD9-81ED-4DB2-BD59-A6C34878D82A}">
                    <a16:rowId xmlns:a16="http://schemas.microsoft.com/office/drawing/2014/main" val="707480784"/>
                  </a:ext>
                </a:extLst>
              </a:tr>
              <a:tr h="485475">
                <a:tc>
                  <a:txBody>
                    <a:bodyPr/>
                    <a:lstStyle/>
                    <a:p>
                      <a:pPr algn="just" rtl="0">
                        <a:lnSpc>
                          <a:spcPct val="150000"/>
                        </a:lnSpc>
                      </a:pPr>
                      <a:r>
                        <a:rPr lang="en-US" sz="1400" kern="1200" dirty="0">
                          <a:latin typeface="Times New Roman" panose="02020603050405020304" pitchFamily="18" charset="0"/>
                          <a:cs typeface="Times New Roman" panose="02020603050405020304" pitchFamily="18" charset="0"/>
                        </a:rPr>
                        <a:t>Teacher </a:t>
                      </a:r>
                      <a:r>
                        <a:rPr lang="en-US" sz="1200" kern="1200" dirty="0">
                          <a:latin typeface="Times New Roman" panose="02020603050405020304" pitchFamily="18" charset="0"/>
                          <a:cs typeface="Times New Roman" panose="02020603050405020304" pitchFamily="18" charset="0"/>
                        </a:rPr>
                        <a:t>(Scientific Content Development)</a:t>
                      </a:r>
                      <a:endParaRPr lang="en-US" sz="12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93959265"/>
                  </a:ext>
                </a:extLst>
              </a:tr>
              <a:tr h="485475">
                <a:tc>
                  <a:txBody>
                    <a:bodyPr/>
                    <a:lstStyle/>
                    <a:p>
                      <a:pPr algn="just" rtl="0">
                        <a:lnSpc>
                          <a:spcPct val="150000"/>
                        </a:lnSpc>
                      </a:pPr>
                      <a:r>
                        <a:rPr lang="en-US" sz="1400" kern="1200" dirty="0">
                          <a:solidFill>
                            <a:schemeClr val="dk1"/>
                          </a:solidFill>
                          <a:latin typeface="Times New Roman" panose="02020603050405020304" pitchFamily="18" charset="0"/>
                          <a:ea typeface="+mn-ea"/>
                          <a:cs typeface="Times New Roman" panose="02020603050405020304" pitchFamily="18" charset="0"/>
                        </a:rPr>
                        <a:t>Slide Setting and Segmentation</a:t>
                      </a: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89674405"/>
                  </a:ext>
                </a:extLst>
              </a:tr>
              <a:tr h="485475">
                <a:tc>
                  <a:txBody>
                    <a:bodyPr/>
                    <a:lstStyle/>
                    <a:p>
                      <a:pPr algn="just" rtl="0">
                        <a:lnSpc>
                          <a:spcPct val="150000"/>
                        </a:lnSpc>
                      </a:pPr>
                      <a:r>
                        <a:rPr lang="en-US" sz="1400" kern="1200" dirty="0">
                          <a:latin typeface="Times New Roman" panose="02020603050405020304" pitchFamily="18" charset="0"/>
                          <a:cs typeface="Times New Roman" panose="02020603050405020304" pitchFamily="18" charset="0"/>
                        </a:rPr>
                        <a:t>Audio or Video Recording</a:t>
                      </a: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53379782"/>
                  </a:ext>
                </a:extLst>
              </a:tr>
              <a:tr h="485475">
                <a:tc>
                  <a:txBody>
                    <a:bodyPr/>
                    <a:lstStyle/>
                    <a:p>
                      <a:pPr algn="just" rtl="0">
                        <a:lnSpc>
                          <a:spcPct val="150000"/>
                        </a:lnSpc>
                      </a:pPr>
                      <a:r>
                        <a:rPr lang="en-US" sz="1400" kern="1200" dirty="0">
                          <a:latin typeface="Times New Roman" panose="02020603050405020304" pitchFamily="18" charset="0"/>
                          <a:cs typeface="Times New Roman" panose="02020603050405020304" pitchFamily="18" charset="0"/>
                        </a:rPr>
                        <a:t>Scenario Writing </a:t>
                      </a: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7372596"/>
                  </a:ext>
                </a:extLst>
              </a:tr>
              <a:tr h="485475">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400" kern="1200" dirty="0">
                          <a:latin typeface="Times New Roman" panose="02020603050405020304" pitchFamily="18" charset="0"/>
                          <a:cs typeface="Times New Roman" panose="02020603050405020304" pitchFamily="18" charset="0"/>
                        </a:rPr>
                        <a:t>Course Production</a:t>
                      </a: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99983847"/>
                  </a:ext>
                </a:extLst>
              </a:tr>
              <a:tr h="485475">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400" kern="1200" dirty="0">
                          <a:solidFill>
                            <a:schemeClr val="tx1"/>
                          </a:solidFill>
                          <a:latin typeface="Times New Roman" panose="02020603050405020304" pitchFamily="18" charset="0"/>
                          <a:cs typeface="Times New Roman" panose="02020603050405020304" pitchFamily="18" charset="0"/>
                        </a:rPr>
                        <a:t>Final Scenario Evaluation </a:t>
                      </a:r>
                      <a:endParaRPr lang="en-US" sz="140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02254177"/>
                  </a:ext>
                </a:extLst>
              </a:tr>
              <a:tr h="48547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kern="1200" dirty="0">
                          <a:latin typeface="Times New Roman" panose="02020603050405020304" pitchFamily="18" charset="0"/>
                          <a:cs typeface="Times New Roman" panose="02020603050405020304" pitchFamily="18" charset="0"/>
                        </a:rPr>
                        <a:t>Technical Control</a:t>
                      </a:r>
                      <a:endParaRPr lang="en-US" sz="1400" kern="1200" dirty="0">
                        <a:solidFill>
                          <a:srgbClr val="FF0000"/>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3173759"/>
                  </a:ext>
                </a:extLst>
              </a:tr>
            </a:tbl>
          </a:graphicData>
        </a:graphic>
      </p:graphicFrame>
      <p:sp>
        <p:nvSpPr>
          <p:cNvPr id="10" name="Rounded Rectangle 9"/>
          <p:cNvSpPr/>
          <p:nvPr/>
        </p:nvSpPr>
        <p:spPr>
          <a:xfrm>
            <a:off x="177982" y="1607491"/>
            <a:ext cx="8860140" cy="1087584"/>
          </a:xfrm>
          <a:prstGeom prst="roundRect">
            <a:avLst>
              <a:gd name="adj" fmla="val 7478"/>
            </a:avLst>
          </a:prstGeom>
          <a:solidFill>
            <a:srgbClr val="FFD5AB">
              <a:alpha val="28000"/>
            </a:srgb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algn="ctr">
              <a:lnSpc>
                <a:spcPct val="114000"/>
              </a:lnSpc>
              <a:spcBef>
                <a:spcPts val="300"/>
              </a:spcBef>
              <a:spcAft>
                <a:spcPts val="300"/>
              </a:spcAft>
            </a:pP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Supervised by: </a:t>
            </a:r>
          </a:p>
          <a:p>
            <a:pPr algn="ctr" defTabSz="476250">
              <a:lnSpc>
                <a:spcPct val="114000"/>
              </a:lnSpc>
              <a:spcBef>
                <a:spcPts val="300"/>
              </a:spcBef>
              <a:spcAft>
                <a:spcPts val="300"/>
              </a:spcAft>
            </a:pP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Dr. Majid Reza Farrokhi, MD. Professor of Neurosurgery, Dean of Virtual School, Center of Excellence in E-Learning</a:t>
            </a:r>
          </a:p>
          <a:p>
            <a:pPr marL="119062" algn="ctr">
              <a:lnSpc>
                <a:spcPct val="114000"/>
              </a:lnSpc>
              <a:spcBef>
                <a:spcPts val="300"/>
              </a:spcBef>
              <a:spcAft>
                <a:spcPts val="300"/>
              </a:spcAft>
            </a:pPr>
            <a:r>
              <a:rPr lang="en-US" sz="125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Dr. Zahra Karimian, Ph.D. in Higher Education Administration and Vice Dean for Virtual education Development</a:t>
            </a:r>
          </a:p>
        </p:txBody>
      </p:sp>
      <p:sp>
        <p:nvSpPr>
          <p:cNvPr id="3" name="Title 2"/>
          <p:cNvSpPr>
            <a:spLocks noGrp="1"/>
          </p:cNvSpPr>
          <p:nvPr>
            <p:ph type="title"/>
          </p:nvPr>
        </p:nvSpPr>
        <p:spPr/>
        <p:txBody>
          <a:bodyPr>
            <a:normAutofit/>
          </a:bodyPr>
          <a:lstStyle/>
          <a:p>
            <a:r>
              <a:rPr lang="en-US" sz="3200" dirty="0">
                <a:cs typeface="Times New Roman" panose="02020603050405020304" pitchFamily="18" charset="0"/>
              </a:rPr>
              <a:t>About Us</a:t>
            </a:r>
          </a:p>
        </p:txBody>
      </p:sp>
    </p:spTree>
    <p:custDataLst>
      <p:tags r:id="rId1"/>
    </p:custDataLst>
    <p:extLst>
      <p:ext uri="{BB962C8B-B14F-4D97-AF65-F5344CB8AC3E}">
        <p14:creationId xmlns:p14="http://schemas.microsoft.com/office/powerpoint/2010/main" val="4690690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اهداف آموزشی هر گفتار یا عنوان اصلی را بیان نمایید</a:t>
            </a:r>
          </a:p>
        </p:txBody>
      </p:sp>
      <p:sp>
        <p:nvSpPr>
          <p:cNvPr id="3" name="Rectangle 2"/>
          <p:cNvSpPr/>
          <p:nvPr/>
        </p:nvSpPr>
        <p:spPr>
          <a:xfrm>
            <a:off x="755583" y="1421414"/>
            <a:ext cx="7194798" cy="4188647"/>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3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66315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cs typeface="Times New Roman" panose="02020603050405020304" pitchFamily="18" charset="0"/>
              </a:rPr>
              <a:t>5-1. Title of the first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42317066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a:cs typeface="B Titr" panose="00000700000000000000" pitchFamily="2" charset="-78"/>
              </a:rPr>
              <a:t>5-2. Title of the second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7291992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cs typeface="B Titr" panose="00000700000000000000" pitchFamily="2" charset="-78"/>
              </a:rPr>
              <a:t>5-3. Title of the third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4219414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5-4. Title of the fourth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6393013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5-5. Title of the fifth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3435843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p>
          <a:p>
            <a:pPr marL="0" lvl="1" indent="0" algn="ctr" rtl="1">
              <a:buNone/>
            </a:pPr>
            <a:endParaRPr lang="fa-IR" dirty="0">
              <a:cs typeface="B Mitra" panose="00000400000000000000" pitchFamily="2" charset="-78"/>
            </a:endParaRPr>
          </a:p>
          <a:p>
            <a:pPr marL="0" lvl="1" indent="0" algn="ct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marL="0" lvl="1" indent="0" algn="ctr" rtl="1">
              <a:buNone/>
            </a:pP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a:p>
          <a:p>
            <a:endParaRPr lang="fa-IR" dirty="0"/>
          </a:p>
          <a:p>
            <a:endParaRPr lang="fr-CA" dirty="0"/>
          </a:p>
        </p:txBody>
      </p:sp>
    </p:spTree>
    <p:custDataLst>
      <p:tags r:id="rId1"/>
    </p:custDataLst>
    <p:extLst>
      <p:ext uri="{BB962C8B-B14F-4D97-AF65-F5344CB8AC3E}">
        <p14:creationId xmlns:p14="http://schemas.microsoft.com/office/powerpoint/2010/main" val="1198300466"/>
      </p:ext>
    </p:extLst>
  </p:cSld>
  <p:clrMapOvr>
    <a:masterClrMapping/>
  </p:clrMapOvr>
  <p:transition>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3">
                    <a:lumMod val="50000"/>
                  </a:schemeClr>
                </a:solidFill>
              </a:rPr>
              <a:t>6. SCO Title (Topic 5)</a:t>
            </a:r>
          </a:p>
        </p:txBody>
      </p:sp>
    </p:spTree>
    <p:extLst>
      <p:ext uri="{BB962C8B-B14F-4D97-AF65-F5344CB8AC3E}">
        <p14:creationId xmlns:p14="http://schemas.microsoft.com/office/powerpoint/2010/main" val="4149185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اهداف آموزشی هر گفتار یا عنوان اصلی را بیان نمایید</a:t>
            </a:r>
          </a:p>
        </p:txBody>
      </p:sp>
      <p:sp>
        <p:nvSpPr>
          <p:cNvPr id="3" name="Rectangle 2"/>
          <p:cNvSpPr/>
          <p:nvPr/>
        </p:nvSpPr>
        <p:spPr>
          <a:xfrm>
            <a:off x="452386" y="1421414"/>
            <a:ext cx="8354729" cy="4241161"/>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140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cs typeface="Times New Roman" panose="02020603050405020304" pitchFamily="18" charset="0"/>
              </a:rPr>
              <a:t>6-1. Title of the first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783837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Goals</a:t>
            </a:r>
          </a:p>
        </p:txBody>
      </p:sp>
      <p:sp>
        <p:nvSpPr>
          <p:cNvPr id="3" name="Content Placeholder 2"/>
          <p:cNvSpPr>
            <a:spLocks noGrp="1"/>
          </p:cNvSpPr>
          <p:nvPr>
            <p:ph idx="1"/>
          </p:nvPr>
        </p:nvSpPr>
        <p:spPr>
          <a:xfrm>
            <a:off x="385012" y="1481489"/>
            <a:ext cx="8431730" cy="2628499"/>
          </a:xfrm>
        </p:spPr>
        <p:txBody>
          <a:bodyPr>
            <a:normAutofit/>
          </a:bodyPr>
          <a:lstStyle/>
          <a:p>
            <a:pPr marL="0" lvl="0" indent="0" defTabSz="457200">
              <a:lnSpc>
                <a:spcPct val="120000"/>
              </a:lnSpc>
              <a:spcBef>
                <a:spcPts val="600"/>
              </a:spcBef>
              <a:spcAft>
                <a:spcPts val="1200"/>
              </a:spcAft>
              <a:buNone/>
            </a:pPr>
            <a:r>
              <a:rPr lang="en-US" sz="2300" b="1" dirty="0">
                <a:ln w="50800"/>
                <a:solidFill>
                  <a:srgbClr val="008080"/>
                </a:solidFill>
              </a:rPr>
              <a:t>After studying the contents you should achieve these objectives: </a:t>
            </a:r>
          </a:p>
          <a:p>
            <a:pPr marL="0" indent="0" algn="just">
              <a:lnSpc>
                <a:spcPct val="120000"/>
              </a:lnSpc>
              <a:spcBef>
                <a:spcPts val="600"/>
              </a:spcBef>
              <a:spcAft>
                <a:spcPts val="600"/>
              </a:spcAft>
              <a:buNone/>
            </a:pPr>
            <a:r>
              <a:rPr lang="en-US" dirty="0">
                <a:ln w="50800"/>
              </a:rPr>
              <a:t>Familiarity with </a:t>
            </a:r>
            <a:r>
              <a:rPr lang="fa-IR" dirty="0">
                <a:ln w="50800"/>
              </a:rPr>
              <a:t>..................................</a:t>
            </a:r>
            <a:endParaRPr lang="fa-IR" sz="2000" dirty="0">
              <a:ln w="50800"/>
            </a:endParaRPr>
          </a:p>
        </p:txBody>
      </p:sp>
      <p:sp>
        <p:nvSpPr>
          <p:cNvPr id="6" name="Rectangle 5"/>
          <p:cNvSpPr/>
          <p:nvPr/>
        </p:nvSpPr>
        <p:spPr>
          <a:xfrm>
            <a:off x="2213811" y="5386804"/>
            <a:ext cx="4572000" cy="424732"/>
          </a:xfrm>
          <a:prstGeom prst="rect">
            <a:avLst/>
          </a:prstGeom>
        </p:spPr>
        <p:txBody>
          <a:bodyPr>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اسلاید اهداف اصلی کل درس را بیان نمایید</a:t>
            </a:r>
          </a:p>
        </p:txBody>
      </p:sp>
    </p:spTree>
    <p:extLst>
      <p:ext uri="{BB962C8B-B14F-4D97-AF65-F5344CB8AC3E}">
        <p14:creationId xmlns:p14="http://schemas.microsoft.com/office/powerpoint/2010/main" val="8516295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a:cs typeface="B Titr" panose="00000700000000000000" pitchFamily="2" charset="-78"/>
              </a:rPr>
              <a:t>6-2. Title of the second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3528549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cs typeface="B Titr" panose="00000700000000000000" pitchFamily="2" charset="-78"/>
              </a:rPr>
              <a:t>6-3. Title of the third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979320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6-4. Title of the fourth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7204474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6-5. Title of the fifth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8612467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6" name="Espace réservé du contenu 2"/>
          <p:cNvSpPr>
            <a:spLocks noGrp="1"/>
          </p:cNvSpPr>
          <p:nvPr>
            <p:ph idx="1"/>
          </p:nvPr>
        </p:nvSpPr>
        <p:spPr>
          <a:xfrm>
            <a:off x="466739" y="1173479"/>
            <a:ext cx="8280219" cy="5181601"/>
          </a:xfrm>
        </p:spPr>
        <p:txBody>
          <a:bodyPr/>
          <a:lstStyle/>
          <a:p>
            <a:pPr lvl="1"/>
            <a:endParaRPr lang="fa-IR" sz="2400" dirty="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p>
          <a:p>
            <a:pPr marL="0" lvl="1" indent="0" algn="ctr" rtl="1">
              <a:buNone/>
            </a:pPr>
            <a:endParaRPr lang="fa-IR" dirty="0">
              <a:cs typeface="B Mitra" panose="00000400000000000000" pitchFamily="2" charset="-78"/>
            </a:endParaRPr>
          </a:p>
          <a:p>
            <a:pPr marL="0" lvl="1" indent="0" algn="ct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سوالات فقط چهار گزینه ای باشد</a:t>
            </a: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a:p>
          <a:p>
            <a:endParaRPr lang="fa-IR" dirty="0"/>
          </a:p>
          <a:p>
            <a:endParaRPr lang="fr-CA" dirty="0"/>
          </a:p>
        </p:txBody>
      </p:sp>
    </p:spTree>
    <p:custDataLst>
      <p:tags r:id="rId1"/>
    </p:custDataLst>
    <p:extLst>
      <p:ext uri="{BB962C8B-B14F-4D97-AF65-F5344CB8AC3E}">
        <p14:creationId xmlns:p14="http://schemas.microsoft.com/office/powerpoint/2010/main" val="2163235873"/>
      </p:ext>
    </p:extLst>
  </p:cSld>
  <p:clrMapOvr>
    <a:masterClrMapping/>
  </p:clrMapOvr>
  <p:transition>
    <p:fade thruBlk="1"/>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cs typeface="B Titr" panose="00000700000000000000" pitchFamily="2" charset="-78"/>
              </a:rPr>
              <a:t>Summary</a:t>
            </a:r>
            <a:endParaRPr lang="en-US" dirty="0"/>
          </a:p>
        </p:txBody>
      </p:sp>
      <p:sp>
        <p:nvSpPr>
          <p:cNvPr id="4099" name="Espace réservé du contenu 2"/>
          <p:cNvSpPr>
            <a:spLocks noGrp="1"/>
          </p:cNvSpPr>
          <p:nvPr>
            <p:ph idx="1"/>
          </p:nvPr>
        </p:nvSpPr>
        <p:spPr>
          <a:xfrm>
            <a:off x="274234" y="5185897"/>
            <a:ext cx="8280219" cy="1118938"/>
          </a:xfrm>
        </p:spPr>
        <p:txBody>
          <a:bodyPr>
            <a:normAutofit fontScale="77500" lnSpcReduction="20000"/>
          </a:bodyPr>
          <a:lstStyle/>
          <a:p>
            <a:pPr marL="274320" lvl="1" indent="0" algn="ctr">
              <a:buNone/>
            </a:pPr>
            <a:r>
              <a:rPr lang="fa-IR" sz="2400" dirty="0">
                <a:solidFill>
                  <a:srgbClr val="FF0000"/>
                </a:solidFill>
              </a:rPr>
              <a:t>لطفا خلاصه ای از کل مباحث تدریس شده در این جلسه را، در این اسلاید بیان نمایید.</a:t>
            </a:r>
          </a:p>
          <a:p>
            <a:pPr marL="274320" lvl="1" indent="0" algn="ctr">
              <a:buNone/>
            </a:pPr>
            <a:endParaRPr lang="fa-IR" sz="2400" dirty="0">
              <a:solidFill>
                <a:srgbClr val="FF0000"/>
              </a:solidFill>
            </a:endParaRPr>
          </a:p>
          <a:p>
            <a:pPr marL="274320" lvl="1" indent="0" algn="ctr">
              <a:buNone/>
            </a:pPr>
            <a:r>
              <a:rPr lang="fa-IR" sz="2400" dirty="0">
                <a:solidFill>
                  <a:srgbClr val="FF0000"/>
                </a:solidFill>
              </a:rPr>
              <a:t>الزاما نیازی به صوت استاد نیست و شما می توانید با یک موسیقی بسیار ملایم صرفا خلاصه مطالب رابه صورت متنی یا تصویری نمایش دهید</a:t>
            </a:r>
          </a:p>
          <a:p>
            <a:pPr marL="274320" lvl="1" indent="0" algn="ctr">
              <a:buNone/>
            </a:pPr>
            <a:endParaRPr lang="fa-IR" sz="2400" dirty="0">
              <a:solidFill>
                <a:srgbClr val="FF0000"/>
              </a:solidFill>
            </a:endParaRPr>
          </a:p>
        </p:txBody>
      </p:sp>
      <p:sp>
        <p:nvSpPr>
          <p:cNvPr id="4" name="Espace réservé du contenu 2"/>
          <p:cNvSpPr txBox="1">
            <a:spLocks/>
          </p:cNvSpPr>
          <p:nvPr/>
        </p:nvSpPr>
        <p:spPr>
          <a:xfrm>
            <a:off x="177981" y="990601"/>
            <a:ext cx="8280219" cy="4524676"/>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lvl="1" rtl="1"/>
            <a:endParaRPr lang="fa-IR" dirty="0"/>
          </a:p>
          <a:p>
            <a:pPr marL="173038" lvl="1" indent="0">
              <a:lnSpc>
                <a:spcPct val="135000"/>
              </a:lnSpc>
              <a:spcBef>
                <a:spcPts val="600"/>
              </a:spcBef>
              <a:spcAft>
                <a:spcPts val="600"/>
              </a:spcAft>
              <a:buNone/>
            </a:pPr>
            <a:r>
              <a:rPr lang="en-US" sz="2300" dirty="0">
                <a:ln w="50800"/>
                <a:solidFill>
                  <a:schemeClr val="tx1">
                    <a:lumMod val="95000"/>
                    <a:lumOff val="5000"/>
                  </a:schemeClr>
                </a:solidFill>
              </a:rPr>
              <a:t>…… …… …… ……. ……. …….. …….. ……. ……. ……. …. …… ….. ……. ….. ….. ….. ……. …… ……. …………… …….. …. … …… …… …… ……. ……. …….. …….. ……. ……. ……. …. …… ….. ……. ….. ….. ….. ……. …… ……. …………… …….. …. … .</a:t>
            </a:r>
            <a:endParaRPr lang="fa-IR"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14730937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B Titr" panose="00000700000000000000" pitchFamily="2" charset="-78"/>
              </a:rPr>
              <a:t>References</a:t>
            </a:r>
            <a:endParaRPr lang="en-US" dirty="0"/>
          </a:p>
        </p:txBody>
      </p:sp>
      <p:sp>
        <p:nvSpPr>
          <p:cNvPr id="4099" name="Espace réservé du contenu 2"/>
          <p:cNvSpPr>
            <a:spLocks noGrp="1"/>
          </p:cNvSpPr>
          <p:nvPr>
            <p:ph idx="1"/>
          </p:nvPr>
        </p:nvSpPr>
        <p:spPr>
          <a:xfrm>
            <a:off x="177981" y="5245768"/>
            <a:ext cx="8280219" cy="926433"/>
          </a:xfrm>
        </p:spPr>
        <p:txBody>
          <a:bodyPr/>
          <a:lstStyle/>
          <a:p>
            <a:pPr marL="274320" lvl="1" indent="0" algn="r" rtl="1">
              <a:buNone/>
            </a:pPr>
            <a:r>
              <a:rPr lang="fa-IR" sz="2400" dirty="0">
                <a:solidFill>
                  <a:srgbClr val="FF0000"/>
                </a:solidFill>
              </a:rPr>
              <a:t>لطفا منابع مورد استفاده در این ارائه را با فرمت </a:t>
            </a:r>
            <a:r>
              <a:rPr lang="en-US" sz="2400" dirty="0">
                <a:solidFill>
                  <a:srgbClr val="FF0000"/>
                </a:solidFill>
              </a:rPr>
              <a:t>APA</a:t>
            </a:r>
            <a:r>
              <a:rPr lang="fa-IR" sz="2400" dirty="0">
                <a:solidFill>
                  <a:srgbClr val="FF0000"/>
                </a:solidFill>
              </a:rPr>
              <a:t> ذکر نمایید.</a:t>
            </a:r>
            <a:endParaRPr lang="en-US" sz="2400" dirty="0">
              <a:solidFill>
                <a:srgbClr val="FF0000"/>
              </a:solidFill>
            </a:endParaRPr>
          </a:p>
        </p:txBody>
      </p:sp>
      <p:sp>
        <p:nvSpPr>
          <p:cNvPr id="4" name="Espace réservé du contenu 2"/>
          <p:cNvSpPr txBox="1">
            <a:spLocks/>
          </p:cNvSpPr>
          <p:nvPr/>
        </p:nvSpPr>
        <p:spPr>
          <a:xfrm>
            <a:off x="177981" y="990600"/>
            <a:ext cx="8280219" cy="5181601"/>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lvl="1" rtl="1"/>
            <a:endParaRPr lang="fa-IR" dirty="0"/>
          </a:p>
          <a:p>
            <a:pPr marL="461963" lvl="1" indent="-288925">
              <a:lnSpc>
                <a:spcPct val="100000"/>
              </a:lnSpc>
              <a:spcBef>
                <a:spcPts val="600"/>
              </a:spcBef>
              <a:spcAft>
                <a:spcPts val="600"/>
              </a:spcAft>
              <a:buFont typeface="Wingdings" pitchFamily="2" charset="2"/>
              <a:buBlip>
                <a:blip r:embed="rId3"/>
              </a:buBlip>
            </a:pPr>
            <a:r>
              <a:rPr lang="en-US" sz="2300" dirty="0">
                <a:ln w="50800"/>
                <a:solidFill>
                  <a:schemeClr val="tx1">
                    <a:lumMod val="95000"/>
                    <a:lumOff val="5000"/>
                  </a:schemeClr>
                </a:solidFill>
              </a:rPr>
              <a:t>……………………………..</a:t>
            </a: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a:t>
            </a: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 </a:t>
            </a: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a:t>
            </a: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a:t>
            </a: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a:t>
            </a:r>
          </a:p>
          <a:p>
            <a:pPr marL="173038" lvl="1" indent="0">
              <a:lnSpc>
                <a:spcPct val="135000"/>
              </a:lnSpc>
              <a:spcBef>
                <a:spcPts val="600"/>
              </a:spcBef>
              <a:spcAft>
                <a:spcPts val="600"/>
              </a:spcAft>
              <a:buNone/>
            </a:pPr>
            <a:endParaRPr lang="en-US"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8185336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rmAutofit/>
          </a:bodyPr>
          <a:lstStyle/>
          <a:p>
            <a:r>
              <a:rPr lang="en-US" dirty="0">
                <a:cs typeface="B Titr" panose="00000700000000000000" pitchFamily="2" charset="-78"/>
              </a:rPr>
              <a:t>Final Quiz</a:t>
            </a:r>
            <a:endParaRPr lang="fr-CA" dirty="0">
              <a:cs typeface="B Titr" panose="00000700000000000000" pitchFamily="2" charset="-78"/>
            </a:endParaRPr>
          </a:p>
        </p:txBody>
      </p:sp>
      <p:sp>
        <p:nvSpPr>
          <p:cNvPr id="6" name="Espace réservé du contenu 2"/>
          <p:cNvSpPr>
            <a:spLocks noGrp="1"/>
          </p:cNvSpPr>
          <p:nvPr>
            <p:ph idx="1"/>
          </p:nvPr>
        </p:nvSpPr>
        <p:spPr>
          <a:xfrm>
            <a:off x="466739" y="1173479"/>
            <a:ext cx="8280219" cy="5181601"/>
          </a:xfrm>
        </p:spPr>
        <p:txBody>
          <a:bodyPr/>
          <a:lstStyle/>
          <a:p>
            <a:pPr lvl="1"/>
            <a:endParaRPr lang="fa-IR" sz="2400" dirty="0"/>
          </a:p>
          <a:p>
            <a:pPr marL="274320" lvl="1" indent="0" algn="ctr" rtl="1">
              <a:buNone/>
            </a:pPr>
            <a:r>
              <a:rPr lang="fa-IR" dirty="0">
                <a:cs typeface="B Mitra" panose="00000400000000000000" pitchFamily="2" charset="-78"/>
              </a:rPr>
              <a:t>لطفا 10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p>
          <a:p>
            <a:pPr marL="0" lvl="1" indent="0" algn="ctr" rtl="1">
              <a:buNone/>
            </a:pPr>
            <a:endParaRPr lang="fa-IR" dirty="0">
              <a:cs typeface="B Mitra" panose="00000400000000000000" pitchFamily="2" charset="-78"/>
            </a:endParaRPr>
          </a:p>
          <a:p>
            <a:pPr marL="0" lvl="1" indent="0" algn="ct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سوالات فقط چهار گزینه ای باشد</a:t>
            </a: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a:p>
          <a:p>
            <a:endParaRPr lang="fa-IR" dirty="0"/>
          </a:p>
          <a:p>
            <a:endParaRPr lang="fr-CA" dirty="0"/>
          </a:p>
        </p:txBody>
      </p:sp>
    </p:spTree>
    <p:custDataLst>
      <p:tags r:id="rId1"/>
    </p:custDataLst>
    <p:extLst>
      <p:ext uri="{BB962C8B-B14F-4D97-AF65-F5344CB8AC3E}">
        <p14:creationId xmlns:p14="http://schemas.microsoft.com/office/powerpoint/2010/main" val="214845065"/>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Key Concepts</a:t>
            </a:r>
          </a:p>
        </p:txBody>
      </p:sp>
      <p:sp>
        <p:nvSpPr>
          <p:cNvPr id="4" name="Rounded Rectangle 3"/>
          <p:cNvSpPr/>
          <p:nvPr/>
        </p:nvSpPr>
        <p:spPr>
          <a:xfrm>
            <a:off x="574766" y="1685834"/>
            <a:ext cx="7811589" cy="3498839"/>
          </a:xfrm>
          <a:prstGeom prst="roundRect">
            <a:avLst>
              <a:gd name="adj" fmla="val 7478"/>
            </a:avLst>
          </a:prstGeom>
          <a:solidFill>
            <a:srgbClr val="FFC285">
              <a:alpha val="27451"/>
            </a:srgb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Segoe UI Symbol" panose="020B0502040204020203" pitchFamily="34" charset="0"/>
              <a:ea typeface="Segoe UI Symbol" panose="020B0502040204020203" pitchFamily="34" charset="0"/>
              <a:cs typeface="B Mitra" panose="00000400000000000000" pitchFamily="2" charset="-78"/>
            </a:endParaRPr>
          </a:p>
        </p:txBody>
      </p:sp>
      <p:sp>
        <p:nvSpPr>
          <p:cNvPr id="5" name="Rectangle 4"/>
          <p:cNvSpPr/>
          <p:nvPr/>
        </p:nvSpPr>
        <p:spPr>
          <a:xfrm>
            <a:off x="2194560" y="5184674"/>
            <a:ext cx="4572000" cy="1089529"/>
          </a:xfrm>
          <a:prstGeom prst="rect">
            <a:avLst/>
          </a:prstGeom>
        </p:spPr>
        <p:txBody>
          <a:bodyPr>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مواردی را که لازم است از جلسات قبل به عنوان پیش نیاز آموزش مطالب بیان نمایید یا نکاتی که لازم است ذکر شود تا در یادگیری این درس جدید موثر باشد را بیان نمایید</a:t>
            </a:r>
            <a:r>
              <a:rPr lang="en-US" dirty="0">
                <a:ln w="50800"/>
                <a:solidFill>
                  <a:srgbClr val="FF0000"/>
                </a:solidFill>
                <a:cs typeface="B Mitra" panose="00000400000000000000" pitchFamily="2" charset="-78"/>
              </a:rPr>
              <a:t>: </a:t>
            </a:r>
            <a:endParaRPr lang="fa-IR" dirty="0">
              <a:ln w="50800"/>
              <a:solidFill>
                <a:srgbClr val="FF0000"/>
              </a:solidFill>
              <a:cs typeface="B Mitra" panose="00000400000000000000" pitchFamily="2" charset="-78"/>
            </a:endParaRPr>
          </a:p>
        </p:txBody>
      </p:sp>
    </p:spTree>
    <p:extLst>
      <p:ext uri="{BB962C8B-B14F-4D97-AF65-F5344CB8AC3E}">
        <p14:creationId xmlns:p14="http://schemas.microsoft.com/office/powerpoint/2010/main" val="326412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3">
                    <a:lumMod val="50000"/>
                  </a:schemeClr>
                </a:solidFill>
              </a:rPr>
              <a:t>1. SCO Title (Topic 1)</a:t>
            </a:r>
          </a:p>
        </p:txBody>
      </p:sp>
      <p:sp>
        <p:nvSpPr>
          <p:cNvPr id="6" name="Rectangle 5"/>
          <p:cNvSpPr/>
          <p:nvPr/>
        </p:nvSpPr>
        <p:spPr>
          <a:xfrm>
            <a:off x="581025" y="5184674"/>
            <a:ext cx="8351219" cy="683264"/>
          </a:xfrm>
          <a:prstGeom prst="rect">
            <a:avLst/>
          </a:prstGeom>
        </p:spPr>
        <p:txBody>
          <a:bodyPr wrap="square">
            <a:spAutoFit/>
          </a:bodyPr>
          <a:lstStyle/>
          <a:p>
            <a:pPr marL="119062" lvl="0" algn="ctr" rtl="1">
              <a:lnSpc>
                <a:spcPct val="120000"/>
              </a:lnSpc>
              <a:spcBef>
                <a:spcPts val="600"/>
              </a:spcBef>
              <a:spcAft>
                <a:spcPts val="600"/>
              </a:spcAft>
            </a:pPr>
            <a:r>
              <a:rPr lang="fa-IR" sz="3200" dirty="0">
                <a:ln w="50800"/>
                <a:solidFill>
                  <a:schemeClr val="bg1"/>
                </a:solidFill>
                <a:cs typeface="B Mitra" panose="00000400000000000000" pitchFamily="2" charset="-78"/>
              </a:rPr>
              <a:t>یک درس شامل چند اسکو، یا عنوان یا گفتار اصلی است</a:t>
            </a:r>
          </a:p>
        </p:txBody>
      </p:sp>
    </p:spTree>
    <p:extLst>
      <p:ext uri="{BB962C8B-B14F-4D97-AF65-F5344CB8AC3E}">
        <p14:creationId xmlns:p14="http://schemas.microsoft.com/office/powerpoint/2010/main" val="2172120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اهداف آموزشی هر اسکو یا عنوان اصلی را بیان نمایید</a:t>
            </a:r>
          </a:p>
        </p:txBody>
      </p:sp>
      <p:sp>
        <p:nvSpPr>
          <p:cNvPr id="3" name="Rectangle 2"/>
          <p:cNvSpPr/>
          <p:nvPr/>
        </p:nvSpPr>
        <p:spPr>
          <a:xfrm>
            <a:off x="413886" y="1421414"/>
            <a:ext cx="8316228" cy="4259628"/>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461963" indent="-288925" defTabSz="914400">
              <a:lnSpc>
                <a:spcPct val="135000"/>
              </a:lnSpc>
              <a:spcBef>
                <a:spcPts val="600"/>
              </a:spcBef>
              <a:spcAft>
                <a:spcPts val="600"/>
              </a:spcAft>
              <a:buBlip>
                <a:blip r:embed="rId2"/>
              </a:buBlip>
            </a:pP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a:t>
            </a: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18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cs typeface="Times New Roman" panose="02020603050405020304" pitchFamily="18" charset="0"/>
              </a:rPr>
              <a:t>1-1. Title of the first subtopic</a:t>
            </a:r>
          </a:p>
        </p:txBody>
      </p:sp>
      <p:sp>
        <p:nvSpPr>
          <p:cNvPr id="4099" name="Espace réservé du contenu 2"/>
          <p:cNvSpPr>
            <a:spLocks noGrp="1"/>
          </p:cNvSpPr>
          <p:nvPr>
            <p:ph idx="1"/>
          </p:nvPr>
        </p:nvSpPr>
        <p:spPr/>
        <p:txBody>
          <a:bodyPr/>
          <a:lstStyle/>
          <a:p>
            <a:pPr lvl="1" rtl="1"/>
            <a:endParaRPr lang="fa-IR" sz="2400" dirty="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0732981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Wood Type</Template>
  <TotalTime>341</TotalTime>
  <Words>2631</Words>
  <Application>Microsoft Office PowerPoint</Application>
  <PresentationFormat>On-screen Show (4:3)</PresentationFormat>
  <Paragraphs>281</Paragraphs>
  <Slides>57</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Bookman Old Style</vt:lpstr>
      <vt:lpstr>Century Gothic</vt:lpstr>
      <vt:lpstr>Segoe UI Symbol</vt:lpstr>
      <vt:lpstr>Tekton Pro</vt:lpstr>
      <vt:lpstr>Times New Roman</vt:lpstr>
      <vt:lpstr>Wingdings</vt:lpstr>
      <vt:lpstr>Wood Type</vt:lpstr>
      <vt:lpstr>Course Title  Title of the Session </vt:lpstr>
      <vt:lpstr>Course ID</vt:lpstr>
      <vt:lpstr>Lecturer's Profile</vt:lpstr>
      <vt:lpstr>About Us</vt:lpstr>
      <vt:lpstr>Goals</vt:lpstr>
      <vt:lpstr>Key Concepts</vt:lpstr>
      <vt:lpstr>1. SCO Title (Topic 1)</vt:lpstr>
      <vt:lpstr>Learning Objectives</vt:lpstr>
      <vt:lpstr>1-1. Title of the first subtopic</vt:lpstr>
      <vt:lpstr>1-2. Title of the second subtopic</vt:lpstr>
      <vt:lpstr>1-3. Title of the third subtopic</vt:lpstr>
      <vt:lpstr>1-4. Title of the fourth subtopic</vt:lpstr>
      <vt:lpstr>1-5. Title of the fifth subtopic</vt:lpstr>
      <vt:lpstr>Self-Assessment</vt:lpstr>
      <vt:lpstr>2. SCO Title (Topic 2)</vt:lpstr>
      <vt:lpstr>Learning Objectives</vt:lpstr>
      <vt:lpstr>2-1. Title of the first subtopic</vt:lpstr>
      <vt:lpstr>2-2. Title of the second subtopic</vt:lpstr>
      <vt:lpstr>2-3. Title of the third subtopic</vt:lpstr>
      <vt:lpstr>2-4. Title of the fourth subtopic</vt:lpstr>
      <vt:lpstr>2-5. Title of the fifth subtopic</vt:lpstr>
      <vt:lpstr>Self-Assessment</vt:lpstr>
      <vt:lpstr>3. SCO Title (Topic 3)</vt:lpstr>
      <vt:lpstr>Learning Objectives</vt:lpstr>
      <vt:lpstr>3-1. Title of the first subtopic</vt:lpstr>
      <vt:lpstr>3-2. Title of the second subtopic</vt:lpstr>
      <vt:lpstr>3-3. Title of the third subtopic</vt:lpstr>
      <vt:lpstr>3-4. Title of the fourth subtopic</vt:lpstr>
      <vt:lpstr>3-5. Title of the fifth subtopic</vt:lpstr>
      <vt:lpstr>Self-Assessment</vt:lpstr>
      <vt:lpstr>4. SCO Title (Topic 4)</vt:lpstr>
      <vt:lpstr>Learning Objectives</vt:lpstr>
      <vt:lpstr>4-1. Title of the first subtopic</vt:lpstr>
      <vt:lpstr>4-2. Title of the second subtopic</vt:lpstr>
      <vt:lpstr>4-3. Title of the third subtopic</vt:lpstr>
      <vt:lpstr>4-4. Title of the fourth subtopic</vt:lpstr>
      <vt:lpstr>4-5. Title of the fifth subtopic</vt:lpstr>
      <vt:lpstr>Self-Assessment</vt:lpstr>
      <vt:lpstr>5. SCO Title (Topic 4)</vt:lpstr>
      <vt:lpstr>Learning Objectives</vt:lpstr>
      <vt:lpstr>5-1. Title of the first subtopic</vt:lpstr>
      <vt:lpstr>5-2. Title of the second subtopic</vt:lpstr>
      <vt:lpstr>5-3. Title of the third subtopic</vt:lpstr>
      <vt:lpstr>5-4. Title of the fourth subtopic</vt:lpstr>
      <vt:lpstr>5-5. Title of the fifth subtopic</vt:lpstr>
      <vt:lpstr>Self-Assessment</vt:lpstr>
      <vt:lpstr>6. SCO Title (Topic 5)</vt:lpstr>
      <vt:lpstr>Learning Objectives</vt:lpstr>
      <vt:lpstr>6-1. Title of the first subtopic</vt:lpstr>
      <vt:lpstr>6-2. Title of the second subtopic</vt:lpstr>
      <vt:lpstr>6-3. Title of the third subtopic</vt:lpstr>
      <vt:lpstr>6-4. Title of the fourth subtopic</vt:lpstr>
      <vt:lpstr>6-5. Title of the fifth subtopic</vt:lpstr>
      <vt:lpstr>Self-Assessment</vt:lpstr>
      <vt:lpstr>Summary</vt:lpstr>
      <vt:lpstr>References</vt:lpstr>
      <vt:lpstr>Final Quiz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fakhrzad</dc:creator>
  <cp:lastModifiedBy>سعیده حیدریان پور</cp:lastModifiedBy>
  <cp:revision>37</cp:revision>
  <dcterms:created xsi:type="dcterms:W3CDTF">2019-07-24T04:43:23Z</dcterms:created>
  <dcterms:modified xsi:type="dcterms:W3CDTF">2025-03-16T05:55:33Z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0C698704-3FF0-4A39-B76C-6371B4FB717C</vt:lpwstr>
  </property>
  <property fmtid="{D5CDD505-2E9C-101B-9397-08002B2CF9AE}" pid="3" name="ArticulatePath">
    <vt:lpwstr>Presentation1</vt:lpwstr>
  </property>
</Properties>
</file>